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9" r:id="rId4"/>
    <p:sldMasterId id="2147483788" r:id="rId5"/>
  </p:sldMasterIdLst>
  <p:notesMasterIdLst>
    <p:notesMasterId r:id="rId33"/>
  </p:notesMasterIdLst>
  <p:handoutMasterIdLst>
    <p:handoutMasterId r:id="rId34"/>
  </p:handoutMasterIdLst>
  <p:sldIdLst>
    <p:sldId id="961" r:id="rId6"/>
    <p:sldId id="968" r:id="rId7"/>
    <p:sldId id="256" r:id="rId8"/>
    <p:sldId id="2147479619" r:id="rId9"/>
    <p:sldId id="2147479642" r:id="rId10"/>
    <p:sldId id="2147479625" r:id="rId11"/>
    <p:sldId id="2147479622" r:id="rId12"/>
    <p:sldId id="2147479624" r:id="rId13"/>
    <p:sldId id="2147479621" r:id="rId14"/>
    <p:sldId id="2147479643" r:id="rId15"/>
    <p:sldId id="2147479627" r:id="rId16"/>
    <p:sldId id="2147479623" r:id="rId17"/>
    <p:sldId id="2147479644" r:id="rId18"/>
    <p:sldId id="2147479618" r:id="rId19"/>
    <p:sldId id="2147479612" r:id="rId20"/>
    <p:sldId id="2147479641" r:id="rId21"/>
    <p:sldId id="2147479632" r:id="rId22"/>
    <p:sldId id="2147479645" r:id="rId23"/>
    <p:sldId id="2147479629" r:id="rId24"/>
    <p:sldId id="2147479630" r:id="rId25"/>
    <p:sldId id="2147479631" r:id="rId26"/>
    <p:sldId id="2147479613" r:id="rId27"/>
    <p:sldId id="2147479636" r:id="rId28"/>
    <p:sldId id="904" r:id="rId29"/>
    <p:sldId id="971" r:id="rId30"/>
    <p:sldId id="2147479640" r:id="rId31"/>
    <p:sldId id="2147479638" r:id="rId3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3C2409-416E-DF95-47D4-1C6CFA14449F}" name="Kaitlyn Johnson" initials="KJ" userId="S::JohnsonKai@southcoast.org::8eb0b24e-c66e-4d02-b211-80d4006f6394" providerId="AD"/>
  <p188:author id="{22CD7048-32DC-3F48-E519-B79AAC013C35}" name="Cassie Rogers" initials="CR" userId="S::cassie.rogers@cetonline.org::6bf7b392-02d2-4f24-b38b-e4898d03f350" providerId="AD"/>
  <p188:author id="{99D47389-5ACB-C999-1249-40B66DC9E161}" name="Cassandra Dombrowski" initials="CD" userId="S::DombrowskiC@southcoast.org::5ea31135-688c-469d-ab44-155e799610b5" providerId="AD"/>
  <p188:author id="{74D955C7-F63E-6C82-134E-18E3A6D09BD2}" name="Andrew Rougas" initials="AR" userId="S::E145591@southcoast.org::96c88516-defa-42be-a720-e99df9c136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47E"/>
    <a:srgbClr val="00CC99"/>
    <a:srgbClr val="DDDDDD"/>
    <a:srgbClr val="09A389"/>
    <a:srgbClr val="0BD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E01E8-1F62-B1F4-0DEC-75CBB5501CCE}" v="74" dt="2026-05-26T05:09:58.2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  <p:guide orient="horz" pos="162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Sommerdorf" userId="S::nicole.sommerdorf@cetonline.org::6cdbb975-2bbd-49ee-9221-d1b6dc3bed66" providerId="AD" clId="Web-{631E01E8-1F62-B1F4-0DEC-75CBB5501CCE}"/>
    <pc:docChg chg="addSld delSld">
      <pc:chgData name="Nicole Sommerdorf" userId="S::nicole.sommerdorf@cetonline.org::6cdbb975-2bbd-49ee-9221-d1b6dc3bed66" providerId="AD" clId="Web-{631E01E8-1F62-B1F4-0DEC-75CBB5501CCE}" dt="2026-05-26T05:09:58.281" v="73"/>
      <pc:docMkLst>
        <pc:docMk/>
      </pc:docMkLst>
      <pc:sldChg chg="add del">
        <pc:chgData name="Nicole Sommerdorf" userId="S::nicole.sommerdorf@cetonline.org::6cdbb975-2bbd-49ee-9221-d1b6dc3bed66" providerId="AD" clId="Web-{631E01E8-1F62-B1F4-0DEC-75CBB5501CCE}" dt="2026-05-26T05:09:48.702" v="62"/>
        <pc:sldMkLst>
          <pc:docMk/>
          <pc:sldMk cId="355656875" sldId="257"/>
        </pc:sldMkLst>
      </pc:sldChg>
      <pc:sldChg chg="add del">
        <pc:chgData name="Nicole Sommerdorf" userId="S::nicole.sommerdorf@cetonline.org::6cdbb975-2bbd-49ee-9221-d1b6dc3bed66" providerId="AD" clId="Web-{631E01E8-1F62-B1F4-0DEC-75CBB5501CCE}" dt="2026-05-26T05:09:48.702" v="61"/>
        <pc:sldMkLst>
          <pc:docMk/>
          <pc:sldMk cId="1587938939" sldId="313"/>
        </pc:sldMkLst>
      </pc:sldChg>
      <pc:sldChg chg="add del">
        <pc:chgData name="Nicole Sommerdorf" userId="S::nicole.sommerdorf@cetonline.org::6cdbb975-2bbd-49ee-9221-d1b6dc3bed66" providerId="AD" clId="Web-{631E01E8-1F62-B1F4-0DEC-75CBB5501CCE}" dt="2026-05-26T05:09:48.717" v="64"/>
        <pc:sldMkLst>
          <pc:docMk/>
          <pc:sldMk cId="2778403674" sldId="564"/>
        </pc:sldMkLst>
      </pc:sldChg>
      <pc:sldChg chg="add del">
        <pc:chgData name="Nicole Sommerdorf" userId="S::nicole.sommerdorf@cetonline.org::6cdbb975-2bbd-49ee-9221-d1b6dc3bed66" providerId="AD" clId="Web-{631E01E8-1F62-B1F4-0DEC-75CBB5501CCE}" dt="2026-05-26T05:09:48.702" v="60"/>
        <pc:sldMkLst>
          <pc:docMk/>
          <pc:sldMk cId="3989891284" sldId="566"/>
        </pc:sldMkLst>
      </pc:sldChg>
      <pc:sldChg chg="add del">
        <pc:chgData name="Nicole Sommerdorf" userId="S::nicole.sommerdorf@cetonline.org::6cdbb975-2bbd-49ee-9221-d1b6dc3bed66" providerId="AD" clId="Web-{631E01E8-1F62-B1F4-0DEC-75CBB5501CCE}" dt="2026-05-26T05:09:48.702" v="59"/>
        <pc:sldMkLst>
          <pc:docMk/>
          <pc:sldMk cId="1754876542" sldId="1027"/>
        </pc:sldMkLst>
      </pc:sldChg>
      <pc:sldChg chg="add del">
        <pc:chgData name="Nicole Sommerdorf" userId="S::nicole.sommerdorf@cetonline.org::6cdbb975-2bbd-49ee-9221-d1b6dc3bed66" providerId="AD" clId="Web-{631E01E8-1F62-B1F4-0DEC-75CBB5501CCE}" dt="2026-05-26T05:09:48.717" v="63"/>
        <pc:sldMkLst>
          <pc:docMk/>
          <pc:sldMk cId="842627805" sldId="1097"/>
        </pc:sldMkLst>
      </pc:sldChg>
      <pc:sldChg chg="add del">
        <pc:chgData name="Nicole Sommerdorf" userId="S::nicole.sommerdorf@cetonline.org::6cdbb975-2bbd-49ee-9221-d1b6dc3bed66" providerId="AD" clId="Web-{631E01E8-1F62-B1F4-0DEC-75CBB5501CCE}" dt="2026-05-26T05:09:48.702" v="58"/>
        <pc:sldMkLst>
          <pc:docMk/>
          <pc:sldMk cId="1372244229" sldId="1182"/>
        </pc:sldMkLst>
      </pc:sldChg>
      <pc:sldChg chg="new add del">
        <pc:chgData name="Nicole Sommerdorf" userId="S::nicole.sommerdorf@cetonline.org::6cdbb975-2bbd-49ee-9221-d1b6dc3bed66" providerId="AD" clId="Web-{631E01E8-1F62-B1F4-0DEC-75CBB5501CCE}" dt="2026-05-26T05:09:58.281" v="73"/>
        <pc:sldMkLst>
          <pc:docMk/>
          <pc:sldMk cId="3361377469" sldId="2147479646"/>
        </pc:sldMkLst>
      </pc:sldChg>
      <pc:sldChg chg="new del">
        <pc:chgData name="Nicole Sommerdorf" userId="S::nicole.sommerdorf@cetonline.org::6cdbb975-2bbd-49ee-9221-d1b6dc3bed66" providerId="AD" clId="Web-{631E01E8-1F62-B1F4-0DEC-75CBB5501CCE}" dt="2026-05-26T05:09:56.827" v="72"/>
        <pc:sldMkLst>
          <pc:docMk/>
          <pc:sldMk cId="1449534835" sldId="2147479647"/>
        </pc:sldMkLst>
      </pc:sldChg>
      <pc:sldChg chg="new del">
        <pc:chgData name="Nicole Sommerdorf" userId="S::nicole.sommerdorf@cetonline.org::6cdbb975-2bbd-49ee-9221-d1b6dc3bed66" providerId="AD" clId="Web-{631E01E8-1F62-B1F4-0DEC-75CBB5501CCE}" dt="2026-05-26T05:09:54.874" v="70"/>
        <pc:sldMkLst>
          <pc:docMk/>
          <pc:sldMk cId="4041560843" sldId="2147479648"/>
        </pc:sldMkLst>
      </pc:sldChg>
      <pc:sldChg chg="new del">
        <pc:chgData name="Nicole Sommerdorf" userId="S::nicole.sommerdorf@cetonline.org::6cdbb975-2bbd-49ee-9221-d1b6dc3bed66" providerId="AD" clId="Web-{631E01E8-1F62-B1F4-0DEC-75CBB5501CCE}" dt="2026-05-26T05:09:54.030" v="69"/>
        <pc:sldMkLst>
          <pc:docMk/>
          <pc:sldMk cId="3622797283" sldId="2147479649"/>
        </pc:sldMkLst>
      </pc:sldChg>
      <pc:sldChg chg="new del">
        <pc:chgData name="Nicole Sommerdorf" userId="S::nicole.sommerdorf@cetonline.org::6cdbb975-2bbd-49ee-9221-d1b6dc3bed66" providerId="AD" clId="Web-{631E01E8-1F62-B1F4-0DEC-75CBB5501CCE}" dt="2026-05-26T05:09:53.108" v="68"/>
        <pc:sldMkLst>
          <pc:docMk/>
          <pc:sldMk cId="2848582587" sldId="2147479650"/>
        </pc:sldMkLst>
      </pc:sldChg>
      <pc:sldChg chg="new del">
        <pc:chgData name="Nicole Sommerdorf" userId="S::nicole.sommerdorf@cetonline.org::6cdbb975-2bbd-49ee-9221-d1b6dc3bed66" providerId="AD" clId="Web-{631E01E8-1F62-B1F4-0DEC-75CBB5501CCE}" dt="2026-05-26T05:09:52.358" v="67"/>
        <pc:sldMkLst>
          <pc:docMk/>
          <pc:sldMk cId="2734031367" sldId="2147479651"/>
        </pc:sldMkLst>
      </pc:sldChg>
      <pc:sldChg chg="new del">
        <pc:chgData name="Nicole Sommerdorf" userId="S::nicole.sommerdorf@cetonline.org::6cdbb975-2bbd-49ee-9221-d1b6dc3bed66" providerId="AD" clId="Web-{631E01E8-1F62-B1F4-0DEC-75CBB5501CCE}" dt="2026-05-26T05:09:51.530" v="66"/>
        <pc:sldMkLst>
          <pc:docMk/>
          <pc:sldMk cId="2393626049" sldId="2147479652"/>
        </pc:sldMkLst>
      </pc:sldChg>
      <pc:sldChg chg="new del">
        <pc:chgData name="Nicole Sommerdorf" userId="S::nicole.sommerdorf@cetonline.org::6cdbb975-2bbd-49ee-9221-d1b6dc3bed66" providerId="AD" clId="Web-{631E01E8-1F62-B1F4-0DEC-75CBB5501CCE}" dt="2026-05-26T05:09:50.483" v="65"/>
        <pc:sldMkLst>
          <pc:docMk/>
          <pc:sldMk cId="809455643" sldId="214747965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UTHCOAST.ORG\SHARED\DEPT_SHARES\SCM%20Logistics%20PM%20&amp;%20Sustainability\Sustainability%20Folder\Monthly%20Emissions%20Reporting\Emissions%20Tracking%20-%20rev%202-1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UTHCOAST.ORG\SHARED\DEPT_SHARES\SCM%20Logistics%20PM%20&amp;%20Sustainability\Sustainability%20Folder\Monthly%20Emissions%20Reporting\Emissions%20Tracking%20-%20rev%202-1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UTHCOAST.ORG\SHARED\DEPT_SHARES\SCM%20Logistics%20PM%20&amp;%20Sustainability\Sustainability%20Folder\Monthly%20Emissions%20Reporting\Emissions%20Tracking%20-%20rev%202-13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OUTHCOAST.ORG\SHARED\DEPT_SHARES\SCM%20Logistics%20PM%20&amp;%20Sustainability\Sustainability%20Folder\Monthly%20Emissions%20Reporting\Emissions%20Tracking%20-%20rev%202-1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50"/>
              <a:t>Annual</a:t>
            </a:r>
            <a:r>
              <a:rPr lang="en-US" sz="950" baseline="0"/>
              <a:t> Southcoast Greenhouse Gas Emissions</a:t>
            </a:r>
            <a:endParaRPr lang="en-US" sz="9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02765916206072E-2"/>
          <c:y val="0.22994070115104193"/>
          <c:w val="0.9179446816758785"/>
          <c:h val="0.435869224940905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98093403269292"/>
          <c:y val="0.70182252085894858"/>
          <c:w val="0.50803813193461411"/>
          <c:h val="0.26936740332745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DDDDDD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50"/>
              <a:t>Annual</a:t>
            </a:r>
            <a:r>
              <a:rPr lang="en-US" sz="950" baseline="0"/>
              <a:t> Southcoast Greenhouse Gas Emissions</a:t>
            </a:r>
            <a:endParaRPr lang="en-US" sz="9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02765916206072E-2"/>
          <c:y val="0.22994070115104193"/>
          <c:w val="0.9179446816758785"/>
          <c:h val="0.435869224940905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98093403269292"/>
          <c:y val="0.70182252085894858"/>
          <c:w val="0.50803813193461411"/>
          <c:h val="0.26936740332745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DDDDDD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50"/>
              <a:t>Annual</a:t>
            </a:r>
            <a:r>
              <a:rPr lang="en-US" sz="950" baseline="0"/>
              <a:t> Southcoast Greenhouse Gas Emissions</a:t>
            </a:r>
            <a:endParaRPr lang="en-US" sz="9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02765916206072E-2"/>
          <c:y val="0.22994070115104193"/>
          <c:w val="0.9179446816758785"/>
          <c:h val="0.435869224940905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98093403269292"/>
          <c:y val="0.70182252085894858"/>
          <c:w val="0.50803813193461411"/>
          <c:h val="0.26936740332745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DDDDDD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50"/>
              <a:t>Annual</a:t>
            </a:r>
            <a:r>
              <a:rPr lang="en-US" sz="950" baseline="0"/>
              <a:t> Southcoast Greenhouse Gas Emissions</a:t>
            </a:r>
            <a:endParaRPr lang="en-US" sz="95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02765916206072E-2"/>
          <c:y val="0.22994070115104193"/>
          <c:w val="0.9179446816758785"/>
          <c:h val="0.435869224940905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98093403269292"/>
          <c:y val="0.70182252085894858"/>
          <c:w val="0.50803813193461411"/>
          <c:h val="0.26936740332745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DDDDDD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860B5F-5700-4473-BC08-4E0DFA3078ED}" type="doc">
      <dgm:prSet loTypeId="urn:microsoft.com/office/officeart/2005/8/layout/pyramid3" loCatId="pyramid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F79CA8-9B2B-4339-B5D6-B5276BE67141}">
      <dgm:prSet phldrT="[Text]" custT="1"/>
      <dgm:spPr>
        <a:xfrm rot="10800000">
          <a:off x="0" y="0"/>
          <a:ext cx="84850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gm:t>
    </dgm:pt>
    <dgm:pt modelId="{C7C4EF16-A043-4326-9687-E3C9C49CB2B9}" type="parTrans" cxnId="{08041C9C-7A6F-4843-9961-73ACC4577FAE}">
      <dgm:prSet/>
      <dgm:spPr/>
      <dgm:t>
        <a:bodyPr/>
        <a:lstStyle/>
        <a:p>
          <a:endParaRPr lang="en-US"/>
        </a:p>
      </dgm:t>
    </dgm:pt>
    <dgm:pt modelId="{6399DE0B-A7A8-4E77-B2D7-7CB96F961D97}" type="sibTrans" cxnId="{08041C9C-7A6F-4843-9961-73ACC4577FAE}">
      <dgm:prSet/>
      <dgm:spPr/>
      <dgm:t>
        <a:bodyPr/>
        <a:lstStyle/>
        <a:p>
          <a:endParaRPr lang="en-US"/>
        </a:p>
      </dgm:t>
    </dgm:pt>
    <dgm:pt modelId="{DAAC4134-CDDC-4268-97C0-4258DC33CB87}">
      <dgm:prSet phldrT="[Text]" custT="1"/>
      <dgm:spPr>
        <a:xfrm rot="10800000">
          <a:off x="3636450" y="4907642"/>
          <a:ext cx="12121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8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gm:t>
    </dgm:pt>
    <dgm:pt modelId="{F5E7EAD5-344C-4DD1-A055-527919FE473C}" type="parTrans" cxnId="{D5D3E835-4A01-4EE7-ADA5-E2C73DA5DA77}">
      <dgm:prSet/>
      <dgm:spPr/>
      <dgm:t>
        <a:bodyPr/>
        <a:lstStyle/>
        <a:p>
          <a:endParaRPr lang="en-US"/>
        </a:p>
      </dgm:t>
    </dgm:pt>
    <dgm:pt modelId="{51B8CE79-5044-4404-9780-127BFA6BEA6D}" type="sibTrans" cxnId="{D5D3E835-4A01-4EE7-ADA5-E2C73DA5DA77}">
      <dgm:prSet/>
      <dgm:spPr/>
      <dgm:t>
        <a:bodyPr/>
        <a:lstStyle/>
        <a:p>
          <a:endParaRPr lang="en-US"/>
        </a:p>
      </dgm:t>
    </dgm:pt>
    <dgm:pt modelId="{A8690783-7FC9-425B-9F5F-D8BE72033AC8}">
      <dgm:prSet phldrT="[Text]" custT="1"/>
      <dgm:spPr>
        <a:xfrm rot="10800000">
          <a:off x="1212150" y="1635880"/>
          <a:ext cx="60607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4525093-127C-4DD3-84B1-C27F60435493}" type="parTrans" cxnId="{631D5A91-25AE-47C4-B936-FC1549BAB077}">
      <dgm:prSet/>
      <dgm:spPr/>
      <dgm:t>
        <a:bodyPr/>
        <a:lstStyle/>
        <a:p>
          <a:endParaRPr lang="en-US"/>
        </a:p>
      </dgm:t>
    </dgm:pt>
    <dgm:pt modelId="{C3FA64A0-963C-4F95-B1B2-3CAB32BCEE5B}" type="sibTrans" cxnId="{631D5A91-25AE-47C4-B936-FC1549BAB077}">
      <dgm:prSet/>
      <dgm:spPr/>
      <dgm:t>
        <a:bodyPr/>
        <a:lstStyle/>
        <a:p>
          <a:endParaRPr lang="en-US"/>
        </a:p>
      </dgm:t>
    </dgm:pt>
    <dgm:pt modelId="{5894203C-93A3-4F76-B1B8-02FC29B91262}">
      <dgm:prSet phldrT="[Text]" custT="1"/>
      <dgm:spPr>
        <a:xfrm rot="10800000">
          <a:off x="1818225" y="2453821"/>
          <a:ext cx="48486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762ADD-0D79-4927-8645-A9FFD39BD881}" type="parTrans" cxnId="{9C2745CA-65BB-4A20-B654-637E5F3060E2}">
      <dgm:prSet/>
      <dgm:spPr/>
      <dgm:t>
        <a:bodyPr/>
        <a:lstStyle/>
        <a:p>
          <a:endParaRPr lang="en-US"/>
        </a:p>
      </dgm:t>
    </dgm:pt>
    <dgm:pt modelId="{46B90842-ECC8-4A88-8A49-112620C3AEE2}" type="sibTrans" cxnId="{9C2745CA-65BB-4A20-B654-637E5F3060E2}">
      <dgm:prSet/>
      <dgm:spPr/>
      <dgm:t>
        <a:bodyPr/>
        <a:lstStyle/>
        <a:p>
          <a:endParaRPr lang="en-US"/>
        </a:p>
      </dgm:t>
    </dgm:pt>
    <dgm:pt modelId="{675542DB-A1B0-443E-BDF5-722276F68972}">
      <dgm:prSet phldrT="[Text]" custT="1"/>
      <dgm:spPr>
        <a:xfrm rot="10800000">
          <a:off x="2424300" y="3271761"/>
          <a:ext cx="36364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9694EA-5D53-474B-9757-E1AEB26B0184}" type="parTrans" cxnId="{C303D68D-D4E7-4976-8229-A3E622371580}">
      <dgm:prSet/>
      <dgm:spPr/>
      <dgm:t>
        <a:bodyPr/>
        <a:lstStyle/>
        <a:p>
          <a:endParaRPr lang="en-US"/>
        </a:p>
      </dgm:t>
    </dgm:pt>
    <dgm:pt modelId="{ADB4F942-79B7-49F7-9189-D1ABE635B54E}" type="sibTrans" cxnId="{C303D68D-D4E7-4976-8229-A3E622371580}">
      <dgm:prSet/>
      <dgm:spPr/>
      <dgm:t>
        <a:bodyPr/>
        <a:lstStyle/>
        <a:p>
          <a:endParaRPr lang="en-US"/>
        </a:p>
      </dgm:t>
    </dgm:pt>
    <dgm:pt modelId="{3B150A9C-0FFD-41DB-9553-41C71ED97BEA}">
      <dgm:prSet phldrT="[Text]" custT="1"/>
      <dgm:spPr>
        <a:xfrm rot="10800000">
          <a:off x="3030375" y="4089702"/>
          <a:ext cx="24243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1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6C9489-A543-42D7-A94E-D92DC56B9561}" type="sibTrans" cxnId="{038866D1-199A-430F-B479-C1761C07D0E9}">
      <dgm:prSet/>
      <dgm:spPr/>
      <dgm:t>
        <a:bodyPr/>
        <a:lstStyle/>
        <a:p>
          <a:endParaRPr lang="en-US"/>
        </a:p>
      </dgm:t>
    </dgm:pt>
    <dgm:pt modelId="{D2A170E9-021F-41E8-986C-AD9580860FCB}" type="parTrans" cxnId="{038866D1-199A-430F-B479-C1761C07D0E9}">
      <dgm:prSet/>
      <dgm:spPr/>
      <dgm:t>
        <a:bodyPr/>
        <a:lstStyle/>
        <a:p>
          <a:endParaRPr lang="en-US"/>
        </a:p>
      </dgm:t>
    </dgm:pt>
    <dgm:pt modelId="{24E0A544-754D-48D3-B253-5B73A7BECF44}">
      <dgm:prSet phldrT="[Text]" custT="1"/>
      <dgm:spPr>
        <a:xfrm rot="10800000">
          <a:off x="606075" y="817940"/>
          <a:ext cx="72729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039BBDA-E8EE-45FC-86E7-32E888E5579F}" type="sibTrans" cxnId="{291EA995-5ED4-49C6-9BCC-A9F70BB6531C}">
      <dgm:prSet/>
      <dgm:spPr/>
      <dgm:t>
        <a:bodyPr/>
        <a:lstStyle/>
        <a:p>
          <a:endParaRPr lang="en-US"/>
        </a:p>
      </dgm:t>
    </dgm:pt>
    <dgm:pt modelId="{D00C8AE7-52BF-4133-B68A-D72F88D6E264}" type="parTrans" cxnId="{291EA995-5ED4-49C6-9BCC-A9F70BB6531C}">
      <dgm:prSet/>
      <dgm:spPr/>
      <dgm:t>
        <a:bodyPr/>
        <a:lstStyle/>
        <a:p>
          <a:endParaRPr lang="en-US"/>
        </a:p>
      </dgm:t>
    </dgm:pt>
    <dgm:pt modelId="{284DD374-BB7F-4964-83E2-AE0C37128448}" type="pres">
      <dgm:prSet presAssocID="{38860B5F-5700-4473-BC08-4E0DFA3078ED}" presName="Name0" presStyleCnt="0">
        <dgm:presLayoutVars>
          <dgm:dir/>
          <dgm:animLvl val="lvl"/>
          <dgm:resizeHandles val="exact"/>
        </dgm:presLayoutVars>
      </dgm:prSet>
      <dgm:spPr/>
    </dgm:pt>
    <dgm:pt modelId="{DD247CBA-3727-4ECE-86AE-5769477FFBA2}" type="pres">
      <dgm:prSet presAssocID="{C2F79CA8-9B2B-4339-B5D6-B5276BE67141}" presName="Name8" presStyleCnt="0"/>
      <dgm:spPr/>
    </dgm:pt>
    <dgm:pt modelId="{B4BE0AC8-CCF8-4463-AE2D-AAD3E7093DAD}" type="pres">
      <dgm:prSet presAssocID="{C2F79CA8-9B2B-4339-B5D6-B5276BE67141}" presName="level" presStyleLbl="node1" presStyleIdx="0" presStyleCnt="7" custLinFactNeighborX="6141">
        <dgm:presLayoutVars>
          <dgm:chMax val="1"/>
          <dgm:bulletEnabled val="1"/>
        </dgm:presLayoutVars>
      </dgm:prSet>
      <dgm:spPr/>
    </dgm:pt>
    <dgm:pt modelId="{194F22A6-2506-40AC-AA5A-BB5776A622FB}" type="pres">
      <dgm:prSet presAssocID="{C2F79CA8-9B2B-4339-B5D6-B5276BE671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7DCDA2-C621-4749-84B2-1F8EC39FA34C}" type="pres">
      <dgm:prSet presAssocID="{24E0A544-754D-48D3-B253-5B73A7BECF44}" presName="Name8" presStyleCnt="0"/>
      <dgm:spPr/>
    </dgm:pt>
    <dgm:pt modelId="{9B0A0842-7D03-4C5C-89B7-B9C8662E22C3}" type="pres">
      <dgm:prSet presAssocID="{24E0A544-754D-48D3-B253-5B73A7BECF44}" presName="level" presStyleLbl="node1" presStyleIdx="1" presStyleCnt="7">
        <dgm:presLayoutVars>
          <dgm:chMax val="1"/>
          <dgm:bulletEnabled val="1"/>
        </dgm:presLayoutVars>
      </dgm:prSet>
      <dgm:spPr/>
    </dgm:pt>
    <dgm:pt modelId="{DD3F02F6-4EB9-49BC-97AC-30725F2DAFEC}" type="pres">
      <dgm:prSet presAssocID="{24E0A544-754D-48D3-B253-5B73A7BECF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17D8E6-9A84-4511-A87E-CB860B73BB9D}" type="pres">
      <dgm:prSet presAssocID="{A8690783-7FC9-425B-9F5F-D8BE72033AC8}" presName="Name8" presStyleCnt="0"/>
      <dgm:spPr/>
    </dgm:pt>
    <dgm:pt modelId="{37910091-D22A-4D4F-BAC3-71734CCB06CA}" type="pres">
      <dgm:prSet presAssocID="{A8690783-7FC9-425B-9F5F-D8BE72033AC8}" presName="level" presStyleLbl="node1" presStyleIdx="2" presStyleCnt="7">
        <dgm:presLayoutVars>
          <dgm:chMax val="1"/>
          <dgm:bulletEnabled val="1"/>
        </dgm:presLayoutVars>
      </dgm:prSet>
      <dgm:spPr/>
    </dgm:pt>
    <dgm:pt modelId="{60A64EC9-0021-4A7B-9F25-D690CD478157}" type="pres">
      <dgm:prSet presAssocID="{A8690783-7FC9-425B-9F5F-D8BE72033A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B2D213A-B570-4C63-84B0-20D0613F7EAF}" type="pres">
      <dgm:prSet presAssocID="{5894203C-93A3-4F76-B1B8-02FC29B91262}" presName="Name8" presStyleCnt="0"/>
      <dgm:spPr/>
    </dgm:pt>
    <dgm:pt modelId="{0045451D-3C4D-4F32-A13D-D975A4D9B353}" type="pres">
      <dgm:prSet presAssocID="{5894203C-93A3-4F76-B1B8-02FC29B91262}" presName="level" presStyleLbl="node1" presStyleIdx="3" presStyleCnt="7">
        <dgm:presLayoutVars>
          <dgm:chMax val="1"/>
          <dgm:bulletEnabled val="1"/>
        </dgm:presLayoutVars>
      </dgm:prSet>
      <dgm:spPr/>
    </dgm:pt>
    <dgm:pt modelId="{7A50294C-AFAB-481E-B4C7-C2798FC6FD43}" type="pres">
      <dgm:prSet presAssocID="{5894203C-93A3-4F76-B1B8-02FC29B9126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44470F-0231-4BB6-9CF6-BCAFE392664D}" type="pres">
      <dgm:prSet presAssocID="{675542DB-A1B0-443E-BDF5-722276F68972}" presName="Name8" presStyleCnt="0"/>
      <dgm:spPr/>
    </dgm:pt>
    <dgm:pt modelId="{A6B83D0E-EEA8-4377-AACF-97AD26C25330}" type="pres">
      <dgm:prSet presAssocID="{675542DB-A1B0-443E-BDF5-722276F68972}" presName="level" presStyleLbl="node1" presStyleIdx="4" presStyleCnt="7">
        <dgm:presLayoutVars>
          <dgm:chMax val="1"/>
          <dgm:bulletEnabled val="1"/>
        </dgm:presLayoutVars>
      </dgm:prSet>
      <dgm:spPr/>
    </dgm:pt>
    <dgm:pt modelId="{A4614949-0B08-45A2-9155-F8F9D7B88696}" type="pres">
      <dgm:prSet presAssocID="{675542DB-A1B0-443E-BDF5-722276F689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BE213BC-8377-4BB1-9970-6719051EDAA8}" type="pres">
      <dgm:prSet presAssocID="{3B150A9C-0FFD-41DB-9553-41C71ED97BEA}" presName="Name8" presStyleCnt="0"/>
      <dgm:spPr/>
    </dgm:pt>
    <dgm:pt modelId="{E74FB8B8-FD7F-4E90-AEE4-BEC22F8A0E57}" type="pres">
      <dgm:prSet presAssocID="{3B150A9C-0FFD-41DB-9553-41C71ED97BEA}" presName="level" presStyleLbl="node1" presStyleIdx="5" presStyleCnt="7">
        <dgm:presLayoutVars>
          <dgm:chMax val="1"/>
          <dgm:bulletEnabled val="1"/>
        </dgm:presLayoutVars>
      </dgm:prSet>
      <dgm:spPr/>
    </dgm:pt>
    <dgm:pt modelId="{9C2F76BF-707A-4FE8-AED7-53B6998D5B98}" type="pres">
      <dgm:prSet presAssocID="{3B150A9C-0FFD-41DB-9553-41C71ED97BE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F5FAB0-EC46-4575-91E5-8B4FC75DA84F}" type="pres">
      <dgm:prSet presAssocID="{DAAC4134-CDDC-4268-97C0-4258DC33CB87}" presName="Name8" presStyleCnt="0"/>
      <dgm:spPr/>
    </dgm:pt>
    <dgm:pt modelId="{FC3D834D-7D47-46E9-AE4E-8628B98AD3C1}" type="pres">
      <dgm:prSet presAssocID="{DAAC4134-CDDC-4268-97C0-4258DC33CB87}" presName="level" presStyleLbl="node1" presStyleIdx="6" presStyleCnt="7" custLinFactNeighborY="1858">
        <dgm:presLayoutVars>
          <dgm:chMax val="1"/>
          <dgm:bulletEnabled val="1"/>
        </dgm:presLayoutVars>
      </dgm:prSet>
      <dgm:spPr/>
    </dgm:pt>
    <dgm:pt modelId="{5446B930-5F83-4EFE-B3E0-92F7AC1F5BB7}" type="pres">
      <dgm:prSet presAssocID="{DAAC4134-CDDC-4268-97C0-4258DC33CB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01E3004-409B-4D90-98A7-683FB04F9087}" type="presOf" srcId="{3B150A9C-0FFD-41DB-9553-41C71ED97BEA}" destId="{9C2F76BF-707A-4FE8-AED7-53B6998D5B98}" srcOrd="1" destOrd="0" presId="urn:microsoft.com/office/officeart/2005/8/layout/pyramid3"/>
    <dgm:cxn modelId="{EAD34219-5AE7-4790-883E-B147E685A651}" type="presOf" srcId="{DAAC4134-CDDC-4268-97C0-4258DC33CB87}" destId="{5446B930-5F83-4EFE-B3E0-92F7AC1F5BB7}" srcOrd="1" destOrd="0" presId="urn:microsoft.com/office/officeart/2005/8/layout/pyramid3"/>
    <dgm:cxn modelId="{D5D3E835-4A01-4EE7-ADA5-E2C73DA5DA77}" srcId="{38860B5F-5700-4473-BC08-4E0DFA3078ED}" destId="{DAAC4134-CDDC-4268-97C0-4258DC33CB87}" srcOrd="6" destOrd="0" parTransId="{F5E7EAD5-344C-4DD1-A055-527919FE473C}" sibTransId="{51B8CE79-5044-4404-9780-127BFA6BEA6D}"/>
    <dgm:cxn modelId="{6A79BA5D-A32B-45EC-9A96-B9BC32C49ED8}" type="presOf" srcId="{675542DB-A1B0-443E-BDF5-722276F68972}" destId="{A6B83D0E-EEA8-4377-AACF-97AD26C25330}" srcOrd="0" destOrd="0" presId="urn:microsoft.com/office/officeart/2005/8/layout/pyramid3"/>
    <dgm:cxn modelId="{B99D086C-816D-4D25-B5D9-FB2AA30ED4FE}" type="presOf" srcId="{5894203C-93A3-4F76-B1B8-02FC29B91262}" destId="{0045451D-3C4D-4F32-A13D-D975A4D9B353}" srcOrd="0" destOrd="0" presId="urn:microsoft.com/office/officeart/2005/8/layout/pyramid3"/>
    <dgm:cxn modelId="{FBF06850-931F-42DA-8896-31AF3CD6E52A}" type="presOf" srcId="{DAAC4134-CDDC-4268-97C0-4258DC33CB87}" destId="{FC3D834D-7D47-46E9-AE4E-8628B98AD3C1}" srcOrd="0" destOrd="0" presId="urn:microsoft.com/office/officeart/2005/8/layout/pyramid3"/>
    <dgm:cxn modelId="{9D9FDB7C-A934-4D38-BA1B-B6EBC16BBFBB}" type="presOf" srcId="{5894203C-93A3-4F76-B1B8-02FC29B91262}" destId="{7A50294C-AFAB-481E-B4C7-C2798FC6FD43}" srcOrd="1" destOrd="0" presId="urn:microsoft.com/office/officeart/2005/8/layout/pyramid3"/>
    <dgm:cxn modelId="{BD2D1C89-67C5-43C4-894E-687F903B5A75}" type="presOf" srcId="{24E0A544-754D-48D3-B253-5B73A7BECF44}" destId="{9B0A0842-7D03-4C5C-89B7-B9C8662E22C3}" srcOrd="0" destOrd="0" presId="urn:microsoft.com/office/officeart/2005/8/layout/pyramid3"/>
    <dgm:cxn modelId="{C303D68D-D4E7-4976-8229-A3E622371580}" srcId="{38860B5F-5700-4473-BC08-4E0DFA3078ED}" destId="{675542DB-A1B0-443E-BDF5-722276F68972}" srcOrd="4" destOrd="0" parTransId="{FC9694EA-5D53-474B-9757-E1AEB26B0184}" sibTransId="{ADB4F942-79B7-49F7-9189-D1ABE635B54E}"/>
    <dgm:cxn modelId="{631D5A91-25AE-47C4-B936-FC1549BAB077}" srcId="{38860B5F-5700-4473-BC08-4E0DFA3078ED}" destId="{A8690783-7FC9-425B-9F5F-D8BE72033AC8}" srcOrd="2" destOrd="0" parTransId="{54525093-127C-4DD3-84B1-C27F60435493}" sibTransId="{C3FA64A0-963C-4F95-B1B2-3CAB32BCEE5B}"/>
    <dgm:cxn modelId="{291EA995-5ED4-49C6-9BCC-A9F70BB6531C}" srcId="{38860B5F-5700-4473-BC08-4E0DFA3078ED}" destId="{24E0A544-754D-48D3-B253-5B73A7BECF44}" srcOrd="1" destOrd="0" parTransId="{D00C8AE7-52BF-4133-B68A-D72F88D6E264}" sibTransId="{E039BBDA-E8EE-45FC-86E7-32E888E5579F}"/>
    <dgm:cxn modelId="{08041C9C-7A6F-4843-9961-73ACC4577FAE}" srcId="{38860B5F-5700-4473-BC08-4E0DFA3078ED}" destId="{C2F79CA8-9B2B-4339-B5D6-B5276BE67141}" srcOrd="0" destOrd="0" parTransId="{C7C4EF16-A043-4326-9687-E3C9C49CB2B9}" sibTransId="{6399DE0B-A7A8-4E77-B2D7-7CB96F961D97}"/>
    <dgm:cxn modelId="{A750159D-71F0-4957-ADB9-4C0D077549C4}" type="presOf" srcId="{38860B5F-5700-4473-BC08-4E0DFA3078ED}" destId="{284DD374-BB7F-4964-83E2-AE0C37128448}" srcOrd="0" destOrd="0" presId="urn:microsoft.com/office/officeart/2005/8/layout/pyramid3"/>
    <dgm:cxn modelId="{79E222A7-1649-48ED-8795-4583C1CEB2A4}" type="presOf" srcId="{C2F79CA8-9B2B-4339-B5D6-B5276BE67141}" destId="{194F22A6-2506-40AC-AA5A-BB5776A622FB}" srcOrd="1" destOrd="0" presId="urn:microsoft.com/office/officeart/2005/8/layout/pyramid3"/>
    <dgm:cxn modelId="{C39108B1-13F0-42EF-A62C-3F954B54CBC3}" type="presOf" srcId="{24E0A544-754D-48D3-B253-5B73A7BECF44}" destId="{DD3F02F6-4EB9-49BC-97AC-30725F2DAFEC}" srcOrd="1" destOrd="0" presId="urn:microsoft.com/office/officeart/2005/8/layout/pyramid3"/>
    <dgm:cxn modelId="{B9FBB2BC-7A69-44DE-8D59-55704FA5C75F}" type="presOf" srcId="{C2F79CA8-9B2B-4339-B5D6-B5276BE67141}" destId="{B4BE0AC8-CCF8-4463-AE2D-AAD3E7093DAD}" srcOrd="0" destOrd="0" presId="urn:microsoft.com/office/officeart/2005/8/layout/pyramid3"/>
    <dgm:cxn modelId="{75DC37C3-743E-455B-85BE-F1C130F298DB}" type="presOf" srcId="{3B150A9C-0FFD-41DB-9553-41C71ED97BEA}" destId="{E74FB8B8-FD7F-4E90-AEE4-BEC22F8A0E57}" srcOrd="0" destOrd="0" presId="urn:microsoft.com/office/officeart/2005/8/layout/pyramid3"/>
    <dgm:cxn modelId="{9C2745CA-65BB-4A20-B654-637E5F3060E2}" srcId="{38860B5F-5700-4473-BC08-4E0DFA3078ED}" destId="{5894203C-93A3-4F76-B1B8-02FC29B91262}" srcOrd="3" destOrd="0" parTransId="{30762ADD-0D79-4927-8645-A9FFD39BD881}" sibTransId="{46B90842-ECC8-4A88-8A49-112620C3AEE2}"/>
    <dgm:cxn modelId="{038866D1-199A-430F-B479-C1761C07D0E9}" srcId="{38860B5F-5700-4473-BC08-4E0DFA3078ED}" destId="{3B150A9C-0FFD-41DB-9553-41C71ED97BEA}" srcOrd="5" destOrd="0" parTransId="{D2A170E9-021F-41E8-986C-AD9580860FCB}" sibTransId="{986C9489-A543-42D7-A94E-D92DC56B9561}"/>
    <dgm:cxn modelId="{D964E1EF-F1A2-4188-8BC8-D86E535D6269}" type="presOf" srcId="{675542DB-A1B0-443E-BDF5-722276F68972}" destId="{A4614949-0B08-45A2-9155-F8F9D7B88696}" srcOrd="1" destOrd="0" presId="urn:microsoft.com/office/officeart/2005/8/layout/pyramid3"/>
    <dgm:cxn modelId="{7354F7F7-EB7A-4493-86A3-949B5D768D43}" type="presOf" srcId="{A8690783-7FC9-425B-9F5F-D8BE72033AC8}" destId="{60A64EC9-0021-4A7B-9F25-D690CD478157}" srcOrd="1" destOrd="0" presId="urn:microsoft.com/office/officeart/2005/8/layout/pyramid3"/>
    <dgm:cxn modelId="{B79A0CFD-1FB9-49C4-BD02-C2DBEDC3CFEE}" type="presOf" srcId="{A8690783-7FC9-425B-9F5F-D8BE72033AC8}" destId="{37910091-D22A-4D4F-BAC3-71734CCB06CA}" srcOrd="0" destOrd="0" presId="urn:microsoft.com/office/officeart/2005/8/layout/pyramid3"/>
    <dgm:cxn modelId="{61E764D3-961E-4966-A9A4-C1FB3B35494C}" type="presParOf" srcId="{284DD374-BB7F-4964-83E2-AE0C37128448}" destId="{DD247CBA-3727-4ECE-86AE-5769477FFBA2}" srcOrd="0" destOrd="0" presId="urn:microsoft.com/office/officeart/2005/8/layout/pyramid3"/>
    <dgm:cxn modelId="{DCFBC807-E590-41FC-9C87-F1E532C79887}" type="presParOf" srcId="{DD247CBA-3727-4ECE-86AE-5769477FFBA2}" destId="{B4BE0AC8-CCF8-4463-AE2D-AAD3E7093DAD}" srcOrd="0" destOrd="0" presId="urn:microsoft.com/office/officeart/2005/8/layout/pyramid3"/>
    <dgm:cxn modelId="{4D87701C-7214-4FB5-9648-CF2C91FE08B7}" type="presParOf" srcId="{DD247CBA-3727-4ECE-86AE-5769477FFBA2}" destId="{194F22A6-2506-40AC-AA5A-BB5776A622FB}" srcOrd="1" destOrd="0" presId="urn:microsoft.com/office/officeart/2005/8/layout/pyramid3"/>
    <dgm:cxn modelId="{887228E4-20A8-4BA0-BA9F-B36D386E0BB8}" type="presParOf" srcId="{284DD374-BB7F-4964-83E2-AE0C37128448}" destId="{947DCDA2-C621-4749-84B2-1F8EC39FA34C}" srcOrd="1" destOrd="0" presId="urn:microsoft.com/office/officeart/2005/8/layout/pyramid3"/>
    <dgm:cxn modelId="{72B9BF4A-9E85-43CB-AADE-EE90DB4CA2AC}" type="presParOf" srcId="{947DCDA2-C621-4749-84B2-1F8EC39FA34C}" destId="{9B0A0842-7D03-4C5C-89B7-B9C8662E22C3}" srcOrd="0" destOrd="0" presId="urn:microsoft.com/office/officeart/2005/8/layout/pyramid3"/>
    <dgm:cxn modelId="{070BA8E0-CFA0-4D07-B926-8B1895C4C656}" type="presParOf" srcId="{947DCDA2-C621-4749-84B2-1F8EC39FA34C}" destId="{DD3F02F6-4EB9-49BC-97AC-30725F2DAFEC}" srcOrd="1" destOrd="0" presId="urn:microsoft.com/office/officeart/2005/8/layout/pyramid3"/>
    <dgm:cxn modelId="{E8648846-16E3-4A59-835F-A736F782ABA2}" type="presParOf" srcId="{284DD374-BB7F-4964-83E2-AE0C37128448}" destId="{7E17D8E6-9A84-4511-A87E-CB860B73BB9D}" srcOrd="2" destOrd="0" presId="urn:microsoft.com/office/officeart/2005/8/layout/pyramid3"/>
    <dgm:cxn modelId="{3B287114-2F33-47E1-A886-CA7D2166CF63}" type="presParOf" srcId="{7E17D8E6-9A84-4511-A87E-CB860B73BB9D}" destId="{37910091-D22A-4D4F-BAC3-71734CCB06CA}" srcOrd="0" destOrd="0" presId="urn:microsoft.com/office/officeart/2005/8/layout/pyramid3"/>
    <dgm:cxn modelId="{2C8D04ED-A7FB-4FAA-8F60-79FFEE90BBFF}" type="presParOf" srcId="{7E17D8E6-9A84-4511-A87E-CB860B73BB9D}" destId="{60A64EC9-0021-4A7B-9F25-D690CD478157}" srcOrd="1" destOrd="0" presId="urn:microsoft.com/office/officeart/2005/8/layout/pyramid3"/>
    <dgm:cxn modelId="{6EE05A40-402A-45DC-8FB6-39BACE087709}" type="presParOf" srcId="{284DD374-BB7F-4964-83E2-AE0C37128448}" destId="{3B2D213A-B570-4C63-84B0-20D0613F7EAF}" srcOrd="3" destOrd="0" presId="urn:microsoft.com/office/officeart/2005/8/layout/pyramid3"/>
    <dgm:cxn modelId="{18278C86-47BD-4CAB-8372-52D1FE76ADBB}" type="presParOf" srcId="{3B2D213A-B570-4C63-84B0-20D0613F7EAF}" destId="{0045451D-3C4D-4F32-A13D-D975A4D9B353}" srcOrd="0" destOrd="0" presId="urn:microsoft.com/office/officeart/2005/8/layout/pyramid3"/>
    <dgm:cxn modelId="{DD912779-8676-46DE-852E-64C189B95F53}" type="presParOf" srcId="{3B2D213A-B570-4C63-84B0-20D0613F7EAF}" destId="{7A50294C-AFAB-481E-B4C7-C2798FC6FD43}" srcOrd="1" destOrd="0" presId="urn:microsoft.com/office/officeart/2005/8/layout/pyramid3"/>
    <dgm:cxn modelId="{192B64F5-86FA-4FD0-9815-1C99DD08CD10}" type="presParOf" srcId="{284DD374-BB7F-4964-83E2-AE0C37128448}" destId="{3044470F-0231-4BB6-9CF6-BCAFE392664D}" srcOrd="4" destOrd="0" presId="urn:microsoft.com/office/officeart/2005/8/layout/pyramid3"/>
    <dgm:cxn modelId="{36A84784-A815-4BBE-ACCB-534DC7F1FF45}" type="presParOf" srcId="{3044470F-0231-4BB6-9CF6-BCAFE392664D}" destId="{A6B83D0E-EEA8-4377-AACF-97AD26C25330}" srcOrd="0" destOrd="0" presId="urn:microsoft.com/office/officeart/2005/8/layout/pyramid3"/>
    <dgm:cxn modelId="{F4ABB2B6-D233-4038-8641-0BB149274EC8}" type="presParOf" srcId="{3044470F-0231-4BB6-9CF6-BCAFE392664D}" destId="{A4614949-0B08-45A2-9155-F8F9D7B88696}" srcOrd="1" destOrd="0" presId="urn:microsoft.com/office/officeart/2005/8/layout/pyramid3"/>
    <dgm:cxn modelId="{39A3C9E9-5909-444D-B5C0-169FFF24A6D4}" type="presParOf" srcId="{284DD374-BB7F-4964-83E2-AE0C37128448}" destId="{ABE213BC-8377-4BB1-9970-6719051EDAA8}" srcOrd="5" destOrd="0" presId="urn:microsoft.com/office/officeart/2005/8/layout/pyramid3"/>
    <dgm:cxn modelId="{051268DA-4AAE-4A6C-AA8D-21CF51FE7D61}" type="presParOf" srcId="{ABE213BC-8377-4BB1-9970-6719051EDAA8}" destId="{E74FB8B8-FD7F-4E90-AEE4-BEC22F8A0E57}" srcOrd="0" destOrd="0" presId="urn:microsoft.com/office/officeart/2005/8/layout/pyramid3"/>
    <dgm:cxn modelId="{38435E9F-911E-4F97-90ED-56DCA0B64A79}" type="presParOf" srcId="{ABE213BC-8377-4BB1-9970-6719051EDAA8}" destId="{9C2F76BF-707A-4FE8-AED7-53B6998D5B98}" srcOrd="1" destOrd="0" presId="urn:microsoft.com/office/officeart/2005/8/layout/pyramid3"/>
    <dgm:cxn modelId="{48C2388D-2B5B-481A-8831-47412B8AA427}" type="presParOf" srcId="{284DD374-BB7F-4964-83E2-AE0C37128448}" destId="{23F5FAB0-EC46-4575-91E5-8B4FC75DA84F}" srcOrd="6" destOrd="0" presId="urn:microsoft.com/office/officeart/2005/8/layout/pyramid3"/>
    <dgm:cxn modelId="{52687BD4-5583-4696-990F-D538BFDB3AAD}" type="presParOf" srcId="{23F5FAB0-EC46-4575-91E5-8B4FC75DA84F}" destId="{FC3D834D-7D47-46E9-AE4E-8628B98AD3C1}" srcOrd="0" destOrd="0" presId="urn:microsoft.com/office/officeart/2005/8/layout/pyramid3"/>
    <dgm:cxn modelId="{140C4649-F175-4EA1-AED9-029AA636EC82}" type="presParOf" srcId="{23F5FAB0-EC46-4575-91E5-8B4FC75DA84F}" destId="{5446B930-5F83-4EFE-B3E0-92F7AC1F5BB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860B5F-5700-4473-BC08-4E0DFA3078ED}" type="doc">
      <dgm:prSet loTypeId="urn:microsoft.com/office/officeart/2005/8/layout/pyramid3" loCatId="pyramid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F79CA8-9B2B-4339-B5D6-B5276BE67141}">
      <dgm:prSet phldrT="[Text]" custT="1"/>
      <dgm:spPr>
        <a:xfrm rot="10800000">
          <a:off x="0" y="0"/>
          <a:ext cx="84850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gm:t>
    </dgm:pt>
    <dgm:pt modelId="{C7C4EF16-A043-4326-9687-E3C9C49CB2B9}" type="parTrans" cxnId="{08041C9C-7A6F-4843-9961-73ACC4577FAE}">
      <dgm:prSet/>
      <dgm:spPr/>
      <dgm:t>
        <a:bodyPr/>
        <a:lstStyle/>
        <a:p>
          <a:endParaRPr lang="en-US"/>
        </a:p>
      </dgm:t>
    </dgm:pt>
    <dgm:pt modelId="{6399DE0B-A7A8-4E77-B2D7-7CB96F961D97}" type="sibTrans" cxnId="{08041C9C-7A6F-4843-9961-73ACC4577FAE}">
      <dgm:prSet/>
      <dgm:spPr/>
      <dgm:t>
        <a:bodyPr/>
        <a:lstStyle/>
        <a:p>
          <a:endParaRPr lang="en-US"/>
        </a:p>
      </dgm:t>
    </dgm:pt>
    <dgm:pt modelId="{DAAC4134-CDDC-4268-97C0-4258DC33CB87}">
      <dgm:prSet phldrT="[Text]" custT="1"/>
      <dgm:spPr>
        <a:xfrm rot="10800000">
          <a:off x="3636450" y="4907642"/>
          <a:ext cx="12121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8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gm:t>
    </dgm:pt>
    <dgm:pt modelId="{F5E7EAD5-344C-4DD1-A055-527919FE473C}" type="parTrans" cxnId="{D5D3E835-4A01-4EE7-ADA5-E2C73DA5DA77}">
      <dgm:prSet/>
      <dgm:spPr/>
      <dgm:t>
        <a:bodyPr/>
        <a:lstStyle/>
        <a:p>
          <a:endParaRPr lang="en-US"/>
        </a:p>
      </dgm:t>
    </dgm:pt>
    <dgm:pt modelId="{51B8CE79-5044-4404-9780-127BFA6BEA6D}" type="sibTrans" cxnId="{D5D3E835-4A01-4EE7-ADA5-E2C73DA5DA77}">
      <dgm:prSet/>
      <dgm:spPr/>
      <dgm:t>
        <a:bodyPr/>
        <a:lstStyle/>
        <a:p>
          <a:endParaRPr lang="en-US"/>
        </a:p>
      </dgm:t>
    </dgm:pt>
    <dgm:pt modelId="{A8690783-7FC9-425B-9F5F-D8BE72033AC8}">
      <dgm:prSet phldrT="[Text]" custT="1"/>
      <dgm:spPr>
        <a:xfrm rot="10800000">
          <a:off x="1212150" y="1635880"/>
          <a:ext cx="60607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54525093-127C-4DD3-84B1-C27F60435493}" type="parTrans" cxnId="{631D5A91-25AE-47C4-B936-FC1549BAB077}">
      <dgm:prSet/>
      <dgm:spPr/>
      <dgm:t>
        <a:bodyPr/>
        <a:lstStyle/>
        <a:p>
          <a:endParaRPr lang="en-US"/>
        </a:p>
      </dgm:t>
    </dgm:pt>
    <dgm:pt modelId="{C3FA64A0-963C-4F95-B1B2-3CAB32BCEE5B}" type="sibTrans" cxnId="{631D5A91-25AE-47C4-B936-FC1549BAB077}">
      <dgm:prSet/>
      <dgm:spPr/>
      <dgm:t>
        <a:bodyPr/>
        <a:lstStyle/>
        <a:p>
          <a:endParaRPr lang="en-US"/>
        </a:p>
      </dgm:t>
    </dgm:pt>
    <dgm:pt modelId="{5894203C-93A3-4F76-B1B8-02FC29B91262}">
      <dgm:prSet phldrT="[Text]" custT="1"/>
      <dgm:spPr>
        <a:xfrm rot="10800000">
          <a:off x="1818225" y="2453821"/>
          <a:ext cx="48486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762ADD-0D79-4927-8645-A9FFD39BD881}" type="parTrans" cxnId="{9C2745CA-65BB-4A20-B654-637E5F3060E2}">
      <dgm:prSet/>
      <dgm:spPr/>
      <dgm:t>
        <a:bodyPr/>
        <a:lstStyle/>
        <a:p>
          <a:endParaRPr lang="en-US"/>
        </a:p>
      </dgm:t>
    </dgm:pt>
    <dgm:pt modelId="{46B90842-ECC8-4A88-8A49-112620C3AEE2}" type="sibTrans" cxnId="{9C2745CA-65BB-4A20-B654-637E5F3060E2}">
      <dgm:prSet/>
      <dgm:spPr/>
      <dgm:t>
        <a:bodyPr/>
        <a:lstStyle/>
        <a:p>
          <a:endParaRPr lang="en-US"/>
        </a:p>
      </dgm:t>
    </dgm:pt>
    <dgm:pt modelId="{675542DB-A1B0-443E-BDF5-722276F68972}">
      <dgm:prSet phldrT="[Text]" custT="1"/>
      <dgm:spPr>
        <a:xfrm rot="10800000">
          <a:off x="2424300" y="3271761"/>
          <a:ext cx="36364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9694EA-5D53-474B-9757-E1AEB26B0184}" type="parTrans" cxnId="{C303D68D-D4E7-4976-8229-A3E622371580}">
      <dgm:prSet/>
      <dgm:spPr/>
      <dgm:t>
        <a:bodyPr/>
        <a:lstStyle/>
        <a:p>
          <a:endParaRPr lang="en-US"/>
        </a:p>
      </dgm:t>
    </dgm:pt>
    <dgm:pt modelId="{ADB4F942-79B7-49F7-9189-D1ABE635B54E}" type="sibTrans" cxnId="{C303D68D-D4E7-4976-8229-A3E622371580}">
      <dgm:prSet/>
      <dgm:spPr/>
      <dgm:t>
        <a:bodyPr/>
        <a:lstStyle/>
        <a:p>
          <a:endParaRPr lang="en-US"/>
        </a:p>
      </dgm:t>
    </dgm:pt>
    <dgm:pt modelId="{3B150A9C-0FFD-41DB-9553-41C71ED97BEA}">
      <dgm:prSet phldrT="[Text]" custT="1"/>
      <dgm:spPr>
        <a:xfrm rot="10800000">
          <a:off x="3030375" y="4089702"/>
          <a:ext cx="24243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1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6C9489-A543-42D7-A94E-D92DC56B9561}" type="sibTrans" cxnId="{038866D1-199A-430F-B479-C1761C07D0E9}">
      <dgm:prSet/>
      <dgm:spPr/>
      <dgm:t>
        <a:bodyPr/>
        <a:lstStyle/>
        <a:p>
          <a:endParaRPr lang="en-US"/>
        </a:p>
      </dgm:t>
    </dgm:pt>
    <dgm:pt modelId="{D2A170E9-021F-41E8-986C-AD9580860FCB}" type="parTrans" cxnId="{038866D1-199A-430F-B479-C1761C07D0E9}">
      <dgm:prSet/>
      <dgm:spPr/>
      <dgm:t>
        <a:bodyPr/>
        <a:lstStyle/>
        <a:p>
          <a:endParaRPr lang="en-US"/>
        </a:p>
      </dgm:t>
    </dgm:pt>
    <dgm:pt modelId="{24E0A544-754D-48D3-B253-5B73A7BECF44}">
      <dgm:prSet phldrT="[Text]" custT="1"/>
      <dgm:spPr>
        <a:xfrm rot="10800000">
          <a:off x="606075" y="817940"/>
          <a:ext cx="727290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gm:t>
    </dgm:pt>
    <dgm:pt modelId="{E039BBDA-E8EE-45FC-86E7-32E888E5579F}" type="sibTrans" cxnId="{291EA995-5ED4-49C6-9BCC-A9F70BB6531C}">
      <dgm:prSet/>
      <dgm:spPr/>
      <dgm:t>
        <a:bodyPr/>
        <a:lstStyle/>
        <a:p>
          <a:endParaRPr lang="en-US"/>
        </a:p>
      </dgm:t>
    </dgm:pt>
    <dgm:pt modelId="{D00C8AE7-52BF-4133-B68A-D72F88D6E264}" type="parTrans" cxnId="{291EA995-5ED4-49C6-9BCC-A9F70BB6531C}">
      <dgm:prSet/>
      <dgm:spPr/>
      <dgm:t>
        <a:bodyPr/>
        <a:lstStyle/>
        <a:p>
          <a:endParaRPr lang="en-US"/>
        </a:p>
      </dgm:t>
    </dgm:pt>
    <dgm:pt modelId="{284DD374-BB7F-4964-83E2-AE0C37128448}" type="pres">
      <dgm:prSet presAssocID="{38860B5F-5700-4473-BC08-4E0DFA3078ED}" presName="Name0" presStyleCnt="0">
        <dgm:presLayoutVars>
          <dgm:dir/>
          <dgm:animLvl val="lvl"/>
          <dgm:resizeHandles val="exact"/>
        </dgm:presLayoutVars>
      </dgm:prSet>
      <dgm:spPr/>
    </dgm:pt>
    <dgm:pt modelId="{DD247CBA-3727-4ECE-86AE-5769477FFBA2}" type="pres">
      <dgm:prSet presAssocID="{C2F79CA8-9B2B-4339-B5D6-B5276BE67141}" presName="Name8" presStyleCnt="0"/>
      <dgm:spPr/>
    </dgm:pt>
    <dgm:pt modelId="{B4BE0AC8-CCF8-4463-AE2D-AAD3E7093DAD}" type="pres">
      <dgm:prSet presAssocID="{C2F79CA8-9B2B-4339-B5D6-B5276BE67141}" presName="level" presStyleLbl="node1" presStyleIdx="0" presStyleCnt="7" custLinFactNeighborX="6141">
        <dgm:presLayoutVars>
          <dgm:chMax val="1"/>
          <dgm:bulletEnabled val="1"/>
        </dgm:presLayoutVars>
      </dgm:prSet>
      <dgm:spPr/>
    </dgm:pt>
    <dgm:pt modelId="{194F22A6-2506-40AC-AA5A-BB5776A622FB}" type="pres">
      <dgm:prSet presAssocID="{C2F79CA8-9B2B-4339-B5D6-B5276BE671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7DCDA2-C621-4749-84B2-1F8EC39FA34C}" type="pres">
      <dgm:prSet presAssocID="{24E0A544-754D-48D3-B253-5B73A7BECF44}" presName="Name8" presStyleCnt="0"/>
      <dgm:spPr/>
    </dgm:pt>
    <dgm:pt modelId="{9B0A0842-7D03-4C5C-89B7-B9C8662E22C3}" type="pres">
      <dgm:prSet presAssocID="{24E0A544-754D-48D3-B253-5B73A7BECF44}" presName="level" presStyleLbl="node1" presStyleIdx="1" presStyleCnt="7">
        <dgm:presLayoutVars>
          <dgm:chMax val="1"/>
          <dgm:bulletEnabled val="1"/>
        </dgm:presLayoutVars>
      </dgm:prSet>
      <dgm:spPr/>
    </dgm:pt>
    <dgm:pt modelId="{DD3F02F6-4EB9-49BC-97AC-30725F2DAFEC}" type="pres">
      <dgm:prSet presAssocID="{24E0A544-754D-48D3-B253-5B73A7BECF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17D8E6-9A84-4511-A87E-CB860B73BB9D}" type="pres">
      <dgm:prSet presAssocID="{A8690783-7FC9-425B-9F5F-D8BE72033AC8}" presName="Name8" presStyleCnt="0"/>
      <dgm:spPr/>
    </dgm:pt>
    <dgm:pt modelId="{37910091-D22A-4D4F-BAC3-71734CCB06CA}" type="pres">
      <dgm:prSet presAssocID="{A8690783-7FC9-425B-9F5F-D8BE72033AC8}" presName="level" presStyleLbl="node1" presStyleIdx="2" presStyleCnt="7">
        <dgm:presLayoutVars>
          <dgm:chMax val="1"/>
          <dgm:bulletEnabled val="1"/>
        </dgm:presLayoutVars>
      </dgm:prSet>
      <dgm:spPr/>
    </dgm:pt>
    <dgm:pt modelId="{60A64EC9-0021-4A7B-9F25-D690CD478157}" type="pres">
      <dgm:prSet presAssocID="{A8690783-7FC9-425B-9F5F-D8BE72033A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B2D213A-B570-4C63-84B0-20D0613F7EAF}" type="pres">
      <dgm:prSet presAssocID="{5894203C-93A3-4F76-B1B8-02FC29B91262}" presName="Name8" presStyleCnt="0"/>
      <dgm:spPr/>
    </dgm:pt>
    <dgm:pt modelId="{0045451D-3C4D-4F32-A13D-D975A4D9B353}" type="pres">
      <dgm:prSet presAssocID="{5894203C-93A3-4F76-B1B8-02FC29B91262}" presName="level" presStyleLbl="node1" presStyleIdx="3" presStyleCnt="7">
        <dgm:presLayoutVars>
          <dgm:chMax val="1"/>
          <dgm:bulletEnabled val="1"/>
        </dgm:presLayoutVars>
      </dgm:prSet>
      <dgm:spPr/>
    </dgm:pt>
    <dgm:pt modelId="{7A50294C-AFAB-481E-B4C7-C2798FC6FD43}" type="pres">
      <dgm:prSet presAssocID="{5894203C-93A3-4F76-B1B8-02FC29B9126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44470F-0231-4BB6-9CF6-BCAFE392664D}" type="pres">
      <dgm:prSet presAssocID="{675542DB-A1B0-443E-BDF5-722276F68972}" presName="Name8" presStyleCnt="0"/>
      <dgm:spPr/>
    </dgm:pt>
    <dgm:pt modelId="{A6B83D0E-EEA8-4377-AACF-97AD26C25330}" type="pres">
      <dgm:prSet presAssocID="{675542DB-A1B0-443E-BDF5-722276F68972}" presName="level" presStyleLbl="node1" presStyleIdx="4" presStyleCnt="7">
        <dgm:presLayoutVars>
          <dgm:chMax val="1"/>
          <dgm:bulletEnabled val="1"/>
        </dgm:presLayoutVars>
      </dgm:prSet>
      <dgm:spPr/>
    </dgm:pt>
    <dgm:pt modelId="{A4614949-0B08-45A2-9155-F8F9D7B88696}" type="pres">
      <dgm:prSet presAssocID="{675542DB-A1B0-443E-BDF5-722276F689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BE213BC-8377-4BB1-9970-6719051EDAA8}" type="pres">
      <dgm:prSet presAssocID="{3B150A9C-0FFD-41DB-9553-41C71ED97BEA}" presName="Name8" presStyleCnt="0"/>
      <dgm:spPr/>
    </dgm:pt>
    <dgm:pt modelId="{E74FB8B8-FD7F-4E90-AEE4-BEC22F8A0E57}" type="pres">
      <dgm:prSet presAssocID="{3B150A9C-0FFD-41DB-9553-41C71ED97BEA}" presName="level" presStyleLbl="node1" presStyleIdx="5" presStyleCnt="7">
        <dgm:presLayoutVars>
          <dgm:chMax val="1"/>
          <dgm:bulletEnabled val="1"/>
        </dgm:presLayoutVars>
      </dgm:prSet>
      <dgm:spPr/>
    </dgm:pt>
    <dgm:pt modelId="{9C2F76BF-707A-4FE8-AED7-53B6998D5B98}" type="pres">
      <dgm:prSet presAssocID="{3B150A9C-0FFD-41DB-9553-41C71ED97BE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F5FAB0-EC46-4575-91E5-8B4FC75DA84F}" type="pres">
      <dgm:prSet presAssocID="{DAAC4134-CDDC-4268-97C0-4258DC33CB87}" presName="Name8" presStyleCnt="0"/>
      <dgm:spPr/>
    </dgm:pt>
    <dgm:pt modelId="{FC3D834D-7D47-46E9-AE4E-8628B98AD3C1}" type="pres">
      <dgm:prSet presAssocID="{DAAC4134-CDDC-4268-97C0-4258DC33CB87}" presName="level" presStyleLbl="node1" presStyleIdx="6" presStyleCnt="7" custLinFactNeighborY="1858">
        <dgm:presLayoutVars>
          <dgm:chMax val="1"/>
          <dgm:bulletEnabled val="1"/>
        </dgm:presLayoutVars>
      </dgm:prSet>
      <dgm:spPr/>
    </dgm:pt>
    <dgm:pt modelId="{5446B930-5F83-4EFE-B3E0-92F7AC1F5BB7}" type="pres">
      <dgm:prSet presAssocID="{DAAC4134-CDDC-4268-97C0-4258DC33CB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01E3004-409B-4D90-98A7-683FB04F9087}" type="presOf" srcId="{3B150A9C-0FFD-41DB-9553-41C71ED97BEA}" destId="{9C2F76BF-707A-4FE8-AED7-53B6998D5B98}" srcOrd="1" destOrd="0" presId="urn:microsoft.com/office/officeart/2005/8/layout/pyramid3"/>
    <dgm:cxn modelId="{EAD34219-5AE7-4790-883E-B147E685A651}" type="presOf" srcId="{DAAC4134-CDDC-4268-97C0-4258DC33CB87}" destId="{5446B930-5F83-4EFE-B3E0-92F7AC1F5BB7}" srcOrd="1" destOrd="0" presId="urn:microsoft.com/office/officeart/2005/8/layout/pyramid3"/>
    <dgm:cxn modelId="{D5D3E835-4A01-4EE7-ADA5-E2C73DA5DA77}" srcId="{38860B5F-5700-4473-BC08-4E0DFA3078ED}" destId="{DAAC4134-CDDC-4268-97C0-4258DC33CB87}" srcOrd="6" destOrd="0" parTransId="{F5E7EAD5-344C-4DD1-A055-527919FE473C}" sibTransId="{51B8CE79-5044-4404-9780-127BFA6BEA6D}"/>
    <dgm:cxn modelId="{6A79BA5D-A32B-45EC-9A96-B9BC32C49ED8}" type="presOf" srcId="{675542DB-A1B0-443E-BDF5-722276F68972}" destId="{A6B83D0E-EEA8-4377-AACF-97AD26C25330}" srcOrd="0" destOrd="0" presId="urn:microsoft.com/office/officeart/2005/8/layout/pyramid3"/>
    <dgm:cxn modelId="{B99D086C-816D-4D25-B5D9-FB2AA30ED4FE}" type="presOf" srcId="{5894203C-93A3-4F76-B1B8-02FC29B91262}" destId="{0045451D-3C4D-4F32-A13D-D975A4D9B353}" srcOrd="0" destOrd="0" presId="urn:microsoft.com/office/officeart/2005/8/layout/pyramid3"/>
    <dgm:cxn modelId="{FBF06850-931F-42DA-8896-31AF3CD6E52A}" type="presOf" srcId="{DAAC4134-CDDC-4268-97C0-4258DC33CB87}" destId="{FC3D834D-7D47-46E9-AE4E-8628B98AD3C1}" srcOrd="0" destOrd="0" presId="urn:microsoft.com/office/officeart/2005/8/layout/pyramid3"/>
    <dgm:cxn modelId="{9D9FDB7C-A934-4D38-BA1B-B6EBC16BBFBB}" type="presOf" srcId="{5894203C-93A3-4F76-B1B8-02FC29B91262}" destId="{7A50294C-AFAB-481E-B4C7-C2798FC6FD43}" srcOrd="1" destOrd="0" presId="urn:microsoft.com/office/officeart/2005/8/layout/pyramid3"/>
    <dgm:cxn modelId="{BD2D1C89-67C5-43C4-894E-687F903B5A75}" type="presOf" srcId="{24E0A544-754D-48D3-B253-5B73A7BECF44}" destId="{9B0A0842-7D03-4C5C-89B7-B9C8662E22C3}" srcOrd="0" destOrd="0" presId="urn:microsoft.com/office/officeart/2005/8/layout/pyramid3"/>
    <dgm:cxn modelId="{C303D68D-D4E7-4976-8229-A3E622371580}" srcId="{38860B5F-5700-4473-BC08-4E0DFA3078ED}" destId="{675542DB-A1B0-443E-BDF5-722276F68972}" srcOrd="4" destOrd="0" parTransId="{FC9694EA-5D53-474B-9757-E1AEB26B0184}" sibTransId="{ADB4F942-79B7-49F7-9189-D1ABE635B54E}"/>
    <dgm:cxn modelId="{631D5A91-25AE-47C4-B936-FC1549BAB077}" srcId="{38860B5F-5700-4473-BC08-4E0DFA3078ED}" destId="{A8690783-7FC9-425B-9F5F-D8BE72033AC8}" srcOrd="2" destOrd="0" parTransId="{54525093-127C-4DD3-84B1-C27F60435493}" sibTransId="{C3FA64A0-963C-4F95-B1B2-3CAB32BCEE5B}"/>
    <dgm:cxn modelId="{291EA995-5ED4-49C6-9BCC-A9F70BB6531C}" srcId="{38860B5F-5700-4473-BC08-4E0DFA3078ED}" destId="{24E0A544-754D-48D3-B253-5B73A7BECF44}" srcOrd="1" destOrd="0" parTransId="{D00C8AE7-52BF-4133-B68A-D72F88D6E264}" sibTransId="{E039BBDA-E8EE-45FC-86E7-32E888E5579F}"/>
    <dgm:cxn modelId="{08041C9C-7A6F-4843-9961-73ACC4577FAE}" srcId="{38860B5F-5700-4473-BC08-4E0DFA3078ED}" destId="{C2F79CA8-9B2B-4339-B5D6-B5276BE67141}" srcOrd="0" destOrd="0" parTransId="{C7C4EF16-A043-4326-9687-E3C9C49CB2B9}" sibTransId="{6399DE0B-A7A8-4E77-B2D7-7CB96F961D97}"/>
    <dgm:cxn modelId="{A750159D-71F0-4957-ADB9-4C0D077549C4}" type="presOf" srcId="{38860B5F-5700-4473-BC08-4E0DFA3078ED}" destId="{284DD374-BB7F-4964-83E2-AE0C37128448}" srcOrd="0" destOrd="0" presId="urn:microsoft.com/office/officeart/2005/8/layout/pyramid3"/>
    <dgm:cxn modelId="{79E222A7-1649-48ED-8795-4583C1CEB2A4}" type="presOf" srcId="{C2F79CA8-9B2B-4339-B5D6-B5276BE67141}" destId="{194F22A6-2506-40AC-AA5A-BB5776A622FB}" srcOrd="1" destOrd="0" presId="urn:microsoft.com/office/officeart/2005/8/layout/pyramid3"/>
    <dgm:cxn modelId="{C39108B1-13F0-42EF-A62C-3F954B54CBC3}" type="presOf" srcId="{24E0A544-754D-48D3-B253-5B73A7BECF44}" destId="{DD3F02F6-4EB9-49BC-97AC-30725F2DAFEC}" srcOrd="1" destOrd="0" presId="urn:microsoft.com/office/officeart/2005/8/layout/pyramid3"/>
    <dgm:cxn modelId="{B9FBB2BC-7A69-44DE-8D59-55704FA5C75F}" type="presOf" srcId="{C2F79CA8-9B2B-4339-B5D6-B5276BE67141}" destId="{B4BE0AC8-CCF8-4463-AE2D-AAD3E7093DAD}" srcOrd="0" destOrd="0" presId="urn:microsoft.com/office/officeart/2005/8/layout/pyramid3"/>
    <dgm:cxn modelId="{75DC37C3-743E-455B-85BE-F1C130F298DB}" type="presOf" srcId="{3B150A9C-0FFD-41DB-9553-41C71ED97BEA}" destId="{E74FB8B8-FD7F-4E90-AEE4-BEC22F8A0E57}" srcOrd="0" destOrd="0" presId="urn:microsoft.com/office/officeart/2005/8/layout/pyramid3"/>
    <dgm:cxn modelId="{9C2745CA-65BB-4A20-B654-637E5F3060E2}" srcId="{38860B5F-5700-4473-BC08-4E0DFA3078ED}" destId="{5894203C-93A3-4F76-B1B8-02FC29B91262}" srcOrd="3" destOrd="0" parTransId="{30762ADD-0D79-4927-8645-A9FFD39BD881}" sibTransId="{46B90842-ECC8-4A88-8A49-112620C3AEE2}"/>
    <dgm:cxn modelId="{038866D1-199A-430F-B479-C1761C07D0E9}" srcId="{38860B5F-5700-4473-BC08-4E0DFA3078ED}" destId="{3B150A9C-0FFD-41DB-9553-41C71ED97BEA}" srcOrd="5" destOrd="0" parTransId="{D2A170E9-021F-41E8-986C-AD9580860FCB}" sibTransId="{986C9489-A543-42D7-A94E-D92DC56B9561}"/>
    <dgm:cxn modelId="{D964E1EF-F1A2-4188-8BC8-D86E535D6269}" type="presOf" srcId="{675542DB-A1B0-443E-BDF5-722276F68972}" destId="{A4614949-0B08-45A2-9155-F8F9D7B88696}" srcOrd="1" destOrd="0" presId="urn:microsoft.com/office/officeart/2005/8/layout/pyramid3"/>
    <dgm:cxn modelId="{7354F7F7-EB7A-4493-86A3-949B5D768D43}" type="presOf" srcId="{A8690783-7FC9-425B-9F5F-D8BE72033AC8}" destId="{60A64EC9-0021-4A7B-9F25-D690CD478157}" srcOrd="1" destOrd="0" presId="urn:microsoft.com/office/officeart/2005/8/layout/pyramid3"/>
    <dgm:cxn modelId="{B79A0CFD-1FB9-49C4-BD02-C2DBEDC3CFEE}" type="presOf" srcId="{A8690783-7FC9-425B-9F5F-D8BE72033AC8}" destId="{37910091-D22A-4D4F-BAC3-71734CCB06CA}" srcOrd="0" destOrd="0" presId="urn:microsoft.com/office/officeart/2005/8/layout/pyramid3"/>
    <dgm:cxn modelId="{61E764D3-961E-4966-A9A4-C1FB3B35494C}" type="presParOf" srcId="{284DD374-BB7F-4964-83E2-AE0C37128448}" destId="{DD247CBA-3727-4ECE-86AE-5769477FFBA2}" srcOrd="0" destOrd="0" presId="urn:microsoft.com/office/officeart/2005/8/layout/pyramid3"/>
    <dgm:cxn modelId="{DCFBC807-E590-41FC-9C87-F1E532C79887}" type="presParOf" srcId="{DD247CBA-3727-4ECE-86AE-5769477FFBA2}" destId="{B4BE0AC8-CCF8-4463-AE2D-AAD3E7093DAD}" srcOrd="0" destOrd="0" presId="urn:microsoft.com/office/officeart/2005/8/layout/pyramid3"/>
    <dgm:cxn modelId="{4D87701C-7214-4FB5-9648-CF2C91FE08B7}" type="presParOf" srcId="{DD247CBA-3727-4ECE-86AE-5769477FFBA2}" destId="{194F22A6-2506-40AC-AA5A-BB5776A622FB}" srcOrd="1" destOrd="0" presId="urn:microsoft.com/office/officeart/2005/8/layout/pyramid3"/>
    <dgm:cxn modelId="{887228E4-20A8-4BA0-BA9F-B36D386E0BB8}" type="presParOf" srcId="{284DD374-BB7F-4964-83E2-AE0C37128448}" destId="{947DCDA2-C621-4749-84B2-1F8EC39FA34C}" srcOrd="1" destOrd="0" presId="urn:microsoft.com/office/officeart/2005/8/layout/pyramid3"/>
    <dgm:cxn modelId="{72B9BF4A-9E85-43CB-AADE-EE90DB4CA2AC}" type="presParOf" srcId="{947DCDA2-C621-4749-84B2-1F8EC39FA34C}" destId="{9B0A0842-7D03-4C5C-89B7-B9C8662E22C3}" srcOrd="0" destOrd="0" presId="urn:microsoft.com/office/officeart/2005/8/layout/pyramid3"/>
    <dgm:cxn modelId="{070BA8E0-CFA0-4D07-B926-8B1895C4C656}" type="presParOf" srcId="{947DCDA2-C621-4749-84B2-1F8EC39FA34C}" destId="{DD3F02F6-4EB9-49BC-97AC-30725F2DAFEC}" srcOrd="1" destOrd="0" presId="urn:microsoft.com/office/officeart/2005/8/layout/pyramid3"/>
    <dgm:cxn modelId="{E8648846-16E3-4A59-835F-A736F782ABA2}" type="presParOf" srcId="{284DD374-BB7F-4964-83E2-AE0C37128448}" destId="{7E17D8E6-9A84-4511-A87E-CB860B73BB9D}" srcOrd="2" destOrd="0" presId="urn:microsoft.com/office/officeart/2005/8/layout/pyramid3"/>
    <dgm:cxn modelId="{3B287114-2F33-47E1-A886-CA7D2166CF63}" type="presParOf" srcId="{7E17D8E6-9A84-4511-A87E-CB860B73BB9D}" destId="{37910091-D22A-4D4F-BAC3-71734CCB06CA}" srcOrd="0" destOrd="0" presId="urn:microsoft.com/office/officeart/2005/8/layout/pyramid3"/>
    <dgm:cxn modelId="{2C8D04ED-A7FB-4FAA-8F60-79FFEE90BBFF}" type="presParOf" srcId="{7E17D8E6-9A84-4511-A87E-CB860B73BB9D}" destId="{60A64EC9-0021-4A7B-9F25-D690CD478157}" srcOrd="1" destOrd="0" presId="urn:microsoft.com/office/officeart/2005/8/layout/pyramid3"/>
    <dgm:cxn modelId="{6EE05A40-402A-45DC-8FB6-39BACE087709}" type="presParOf" srcId="{284DD374-BB7F-4964-83E2-AE0C37128448}" destId="{3B2D213A-B570-4C63-84B0-20D0613F7EAF}" srcOrd="3" destOrd="0" presId="urn:microsoft.com/office/officeart/2005/8/layout/pyramid3"/>
    <dgm:cxn modelId="{18278C86-47BD-4CAB-8372-52D1FE76ADBB}" type="presParOf" srcId="{3B2D213A-B570-4C63-84B0-20D0613F7EAF}" destId="{0045451D-3C4D-4F32-A13D-D975A4D9B353}" srcOrd="0" destOrd="0" presId="urn:microsoft.com/office/officeart/2005/8/layout/pyramid3"/>
    <dgm:cxn modelId="{DD912779-8676-46DE-852E-64C189B95F53}" type="presParOf" srcId="{3B2D213A-B570-4C63-84B0-20D0613F7EAF}" destId="{7A50294C-AFAB-481E-B4C7-C2798FC6FD43}" srcOrd="1" destOrd="0" presId="urn:microsoft.com/office/officeart/2005/8/layout/pyramid3"/>
    <dgm:cxn modelId="{192B64F5-86FA-4FD0-9815-1C99DD08CD10}" type="presParOf" srcId="{284DD374-BB7F-4964-83E2-AE0C37128448}" destId="{3044470F-0231-4BB6-9CF6-BCAFE392664D}" srcOrd="4" destOrd="0" presId="urn:microsoft.com/office/officeart/2005/8/layout/pyramid3"/>
    <dgm:cxn modelId="{36A84784-A815-4BBE-ACCB-534DC7F1FF45}" type="presParOf" srcId="{3044470F-0231-4BB6-9CF6-BCAFE392664D}" destId="{A6B83D0E-EEA8-4377-AACF-97AD26C25330}" srcOrd="0" destOrd="0" presId="urn:microsoft.com/office/officeart/2005/8/layout/pyramid3"/>
    <dgm:cxn modelId="{F4ABB2B6-D233-4038-8641-0BB149274EC8}" type="presParOf" srcId="{3044470F-0231-4BB6-9CF6-BCAFE392664D}" destId="{A4614949-0B08-45A2-9155-F8F9D7B88696}" srcOrd="1" destOrd="0" presId="urn:microsoft.com/office/officeart/2005/8/layout/pyramid3"/>
    <dgm:cxn modelId="{39A3C9E9-5909-444D-B5C0-169FFF24A6D4}" type="presParOf" srcId="{284DD374-BB7F-4964-83E2-AE0C37128448}" destId="{ABE213BC-8377-4BB1-9970-6719051EDAA8}" srcOrd="5" destOrd="0" presId="urn:microsoft.com/office/officeart/2005/8/layout/pyramid3"/>
    <dgm:cxn modelId="{051268DA-4AAE-4A6C-AA8D-21CF51FE7D61}" type="presParOf" srcId="{ABE213BC-8377-4BB1-9970-6719051EDAA8}" destId="{E74FB8B8-FD7F-4E90-AEE4-BEC22F8A0E57}" srcOrd="0" destOrd="0" presId="urn:microsoft.com/office/officeart/2005/8/layout/pyramid3"/>
    <dgm:cxn modelId="{38435E9F-911E-4F97-90ED-56DCA0B64A79}" type="presParOf" srcId="{ABE213BC-8377-4BB1-9970-6719051EDAA8}" destId="{9C2F76BF-707A-4FE8-AED7-53B6998D5B98}" srcOrd="1" destOrd="0" presId="urn:microsoft.com/office/officeart/2005/8/layout/pyramid3"/>
    <dgm:cxn modelId="{48C2388D-2B5B-481A-8831-47412B8AA427}" type="presParOf" srcId="{284DD374-BB7F-4964-83E2-AE0C37128448}" destId="{23F5FAB0-EC46-4575-91E5-8B4FC75DA84F}" srcOrd="6" destOrd="0" presId="urn:microsoft.com/office/officeart/2005/8/layout/pyramid3"/>
    <dgm:cxn modelId="{52687BD4-5583-4696-990F-D538BFDB3AAD}" type="presParOf" srcId="{23F5FAB0-EC46-4575-91E5-8B4FC75DA84F}" destId="{FC3D834D-7D47-46E9-AE4E-8628B98AD3C1}" srcOrd="0" destOrd="0" presId="urn:microsoft.com/office/officeart/2005/8/layout/pyramid3"/>
    <dgm:cxn modelId="{140C4649-F175-4EA1-AED9-029AA636EC82}" type="presParOf" srcId="{23F5FAB0-EC46-4575-91E5-8B4FC75DA84F}" destId="{5446B930-5F83-4EFE-B3E0-92F7AC1F5BB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860B5F-5700-4473-BC08-4E0DFA3078ED}" type="doc">
      <dgm:prSet loTypeId="urn:microsoft.com/office/officeart/2005/8/layout/pyramid3" loCatId="pyramid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F79CA8-9B2B-4339-B5D6-B5276BE67141}">
      <dgm:prSet phldrT="[Text]" custT="1"/>
      <dgm:spPr>
        <a:xfrm rot="10800000">
          <a:off x="0" y="0"/>
          <a:ext cx="84850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gm:t>
    </dgm:pt>
    <dgm:pt modelId="{C7C4EF16-A043-4326-9687-E3C9C49CB2B9}" type="parTrans" cxnId="{08041C9C-7A6F-4843-9961-73ACC4577FAE}">
      <dgm:prSet/>
      <dgm:spPr/>
      <dgm:t>
        <a:bodyPr/>
        <a:lstStyle/>
        <a:p>
          <a:endParaRPr lang="en-US"/>
        </a:p>
      </dgm:t>
    </dgm:pt>
    <dgm:pt modelId="{6399DE0B-A7A8-4E77-B2D7-7CB96F961D97}" type="sibTrans" cxnId="{08041C9C-7A6F-4843-9961-73ACC4577FAE}">
      <dgm:prSet/>
      <dgm:spPr/>
      <dgm:t>
        <a:bodyPr/>
        <a:lstStyle/>
        <a:p>
          <a:endParaRPr lang="en-US"/>
        </a:p>
      </dgm:t>
    </dgm:pt>
    <dgm:pt modelId="{DAAC4134-CDDC-4268-97C0-4258DC33CB87}">
      <dgm:prSet phldrT="[Text]" custT="1"/>
      <dgm:spPr>
        <a:xfrm rot="10800000">
          <a:off x="3636450" y="4907642"/>
          <a:ext cx="12121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8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gm:t>
    </dgm:pt>
    <dgm:pt modelId="{F5E7EAD5-344C-4DD1-A055-527919FE473C}" type="parTrans" cxnId="{D5D3E835-4A01-4EE7-ADA5-E2C73DA5DA77}">
      <dgm:prSet/>
      <dgm:spPr/>
      <dgm:t>
        <a:bodyPr/>
        <a:lstStyle/>
        <a:p>
          <a:endParaRPr lang="en-US"/>
        </a:p>
      </dgm:t>
    </dgm:pt>
    <dgm:pt modelId="{51B8CE79-5044-4404-9780-127BFA6BEA6D}" type="sibTrans" cxnId="{D5D3E835-4A01-4EE7-ADA5-E2C73DA5DA77}">
      <dgm:prSet/>
      <dgm:spPr/>
      <dgm:t>
        <a:bodyPr/>
        <a:lstStyle/>
        <a:p>
          <a:endParaRPr lang="en-US"/>
        </a:p>
      </dgm:t>
    </dgm:pt>
    <dgm:pt modelId="{A8690783-7FC9-425B-9F5F-D8BE72033AC8}">
      <dgm:prSet phldrT="[Text]" custT="1"/>
      <dgm:spPr>
        <a:xfrm rot="10800000">
          <a:off x="1212150" y="1635880"/>
          <a:ext cx="60607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gm:t>
    </dgm:pt>
    <dgm:pt modelId="{54525093-127C-4DD3-84B1-C27F60435493}" type="parTrans" cxnId="{631D5A91-25AE-47C4-B936-FC1549BAB077}">
      <dgm:prSet/>
      <dgm:spPr/>
      <dgm:t>
        <a:bodyPr/>
        <a:lstStyle/>
        <a:p>
          <a:endParaRPr lang="en-US"/>
        </a:p>
      </dgm:t>
    </dgm:pt>
    <dgm:pt modelId="{C3FA64A0-963C-4F95-B1B2-3CAB32BCEE5B}" type="sibTrans" cxnId="{631D5A91-25AE-47C4-B936-FC1549BAB077}">
      <dgm:prSet/>
      <dgm:spPr/>
      <dgm:t>
        <a:bodyPr/>
        <a:lstStyle/>
        <a:p>
          <a:endParaRPr lang="en-US"/>
        </a:p>
      </dgm:t>
    </dgm:pt>
    <dgm:pt modelId="{5894203C-93A3-4F76-B1B8-02FC29B91262}">
      <dgm:prSet phldrT="[Text]" custT="1"/>
      <dgm:spPr>
        <a:xfrm rot="10800000">
          <a:off x="1818225" y="2453821"/>
          <a:ext cx="48486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0762ADD-0D79-4927-8645-A9FFD39BD881}" type="parTrans" cxnId="{9C2745CA-65BB-4A20-B654-637E5F3060E2}">
      <dgm:prSet/>
      <dgm:spPr/>
      <dgm:t>
        <a:bodyPr/>
        <a:lstStyle/>
        <a:p>
          <a:endParaRPr lang="en-US"/>
        </a:p>
      </dgm:t>
    </dgm:pt>
    <dgm:pt modelId="{46B90842-ECC8-4A88-8A49-112620C3AEE2}" type="sibTrans" cxnId="{9C2745CA-65BB-4A20-B654-637E5F3060E2}">
      <dgm:prSet/>
      <dgm:spPr/>
      <dgm:t>
        <a:bodyPr/>
        <a:lstStyle/>
        <a:p>
          <a:endParaRPr lang="en-US"/>
        </a:p>
      </dgm:t>
    </dgm:pt>
    <dgm:pt modelId="{675542DB-A1B0-443E-BDF5-722276F68972}">
      <dgm:prSet phldrT="[Text]" custT="1"/>
      <dgm:spPr>
        <a:xfrm rot="10800000">
          <a:off x="2424300" y="3271761"/>
          <a:ext cx="36364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9694EA-5D53-474B-9757-E1AEB26B0184}" type="parTrans" cxnId="{C303D68D-D4E7-4976-8229-A3E622371580}">
      <dgm:prSet/>
      <dgm:spPr/>
      <dgm:t>
        <a:bodyPr/>
        <a:lstStyle/>
        <a:p>
          <a:endParaRPr lang="en-US"/>
        </a:p>
      </dgm:t>
    </dgm:pt>
    <dgm:pt modelId="{ADB4F942-79B7-49F7-9189-D1ABE635B54E}" type="sibTrans" cxnId="{C303D68D-D4E7-4976-8229-A3E622371580}">
      <dgm:prSet/>
      <dgm:spPr/>
      <dgm:t>
        <a:bodyPr/>
        <a:lstStyle/>
        <a:p>
          <a:endParaRPr lang="en-US"/>
        </a:p>
      </dgm:t>
    </dgm:pt>
    <dgm:pt modelId="{3B150A9C-0FFD-41DB-9553-41C71ED97BEA}">
      <dgm:prSet phldrT="[Text]" custT="1"/>
      <dgm:spPr>
        <a:xfrm rot="10800000">
          <a:off x="3030375" y="4089702"/>
          <a:ext cx="24243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1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6C9489-A543-42D7-A94E-D92DC56B9561}" type="sibTrans" cxnId="{038866D1-199A-430F-B479-C1761C07D0E9}">
      <dgm:prSet/>
      <dgm:spPr/>
      <dgm:t>
        <a:bodyPr/>
        <a:lstStyle/>
        <a:p>
          <a:endParaRPr lang="en-US"/>
        </a:p>
      </dgm:t>
    </dgm:pt>
    <dgm:pt modelId="{D2A170E9-021F-41E8-986C-AD9580860FCB}" type="parTrans" cxnId="{038866D1-199A-430F-B479-C1761C07D0E9}">
      <dgm:prSet/>
      <dgm:spPr/>
      <dgm:t>
        <a:bodyPr/>
        <a:lstStyle/>
        <a:p>
          <a:endParaRPr lang="en-US"/>
        </a:p>
      </dgm:t>
    </dgm:pt>
    <dgm:pt modelId="{24E0A544-754D-48D3-B253-5B73A7BECF44}">
      <dgm:prSet phldrT="[Text]" custT="1"/>
      <dgm:spPr>
        <a:xfrm rot="10800000">
          <a:off x="606075" y="817940"/>
          <a:ext cx="727290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gm:t>
    </dgm:pt>
    <dgm:pt modelId="{E039BBDA-E8EE-45FC-86E7-32E888E5579F}" type="sibTrans" cxnId="{291EA995-5ED4-49C6-9BCC-A9F70BB6531C}">
      <dgm:prSet/>
      <dgm:spPr/>
      <dgm:t>
        <a:bodyPr/>
        <a:lstStyle/>
        <a:p>
          <a:endParaRPr lang="en-US"/>
        </a:p>
      </dgm:t>
    </dgm:pt>
    <dgm:pt modelId="{D00C8AE7-52BF-4133-B68A-D72F88D6E264}" type="parTrans" cxnId="{291EA995-5ED4-49C6-9BCC-A9F70BB6531C}">
      <dgm:prSet/>
      <dgm:spPr/>
      <dgm:t>
        <a:bodyPr/>
        <a:lstStyle/>
        <a:p>
          <a:endParaRPr lang="en-US"/>
        </a:p>
      </dgm:t>
    </dgm:pt>
    <dgm:pt modelId="{284DD374-BB7F-4964-83E2-AE0C37128448}" type="pres">
      <dgm:prSet presAssocID="{38860B5F-5700-4473-BC08-4E0DFA3078ED}" presName="Name0" presStyleCnt="0">
        <dgm:presLayoutVars>
          <dgm:dir/>
          <dgm:animLvl val="lvl"/>
          <dgm:resizeHandles val="exact"/>
        </dgm:presLayoutVars>
      </dgm:prSet>
      <dgm:spPr/>
    </dgm:pt>
    <dgm:pt modelId="{DD247CBA-3727-4ECE-86AE-5769477FFBA2}" type="pres">
      <dgm:prSet presAssocID="{C2F79CA8-9B2B-4339-B5D6-B5276BE67141}" presName="Name8" presStyleCnt="0"/>
      <dgm:spPr/>
    </dgm:pt>
    <dgm:pt modelId="{B4BE0AC8-CCF8-4463-AE2D-AAD3E7093DAD}" type="pres">
      <dgm:prSet presAssocID="{C2F79CA8-9B2B-4339-B5D6-B5276BE67141}" presName="level" presStyleLbl="node1" presStyleIdx="0" presStyleCnt="7" custLinFactNeighborX="6141">
        <dgm:presLayoutVars>
          <dgm:chMax val="1"/>
          <dgm:bulletEnabled val="1"/>
        </dgm:presLayoutVars>
      </dgm:prSet>
      <dgm:spPr/>
    </dgm:pt>
    <dgm:pt modelId="{194F22A6-2506-40AC-AA5A-BB5776A622FB}" type="pres">
      <dgm:prSet presAssocID="{C2F79CA8-9B2B-4339-B5D6-B5276BE671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7DCDA2-C621-4749-84B2-1F8EC39FA34C}" type="pres">
      <dgm:prSet presAssocID="{24E0A544-754D-48D3-B253-5B73A7BECF44}" presName="Name8" presStyleCnt="0"/>
      <dgm:spPr/>
    </dgm:pt>
    <dgm:pt modelId="{9B0A0842-7D03-4C5C-89B7-B9C8662E22C3}" type="pres">
      <dgm:prSet presAssocID="{24E0A544-754D-48D3-B253-5B73A7BECF44}" presName="level" presStyleLbl="node1" presStyleIdx="1" presStyleCnt="7">
        <dgm:presLayoutVars>
          <dgm:chMax val="1"/>
          <dgm:bulletEnabled val="1"/>
        </dgm:presLayoutVars>
      </dgm:prSet>
      <dgm:spPr/>
    </dgm:pt>
    <dgm:pt modelId="{DD3F02F6-4EB9-49BC-97AC-30725F2DAFEC}" type="pres">
      <dgm:prSet presAssocID="{24E0A544-754D-48D3-B253-5B73A7BECF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17D8E6-9A84-4511-A87E-CB860B73BB9D}" type="pres">
      <dgm:prSet presAssocID="{A8690783-7FC9-425B-9F5F-D8BE72033AC8}" presName="Name8" presStyleCnt="0"/>
      <dgm:spPr/>
    </dgm:pt>
    <dgm:pt modelId="{37910091-D22A-4D4F-BAC3-71734CCB06CA}" type="pres">
      <dgm:prSet presAssocID="{A8690783-7FC9-425B-9F5F-D8BE72033AC8}" presName="level" presStyleLbl="node1" presStyleIdx="2" presStyleCnt="7">
        <dgm:presLayoutVars>
          <dgm:chMax val="1"/>
          <dgm:bulletEnabled val="1"/>
        </dgm:presLayoutVars>
      </dgm:prSet>
      <dgm:spPr/>
    </dgm:pt>
    <dgm:pt modelId="{60A64EC9-0021-4A7B-9F25-D690CD478157}" type="pres">
      <dgm:prSet presAssocID="{A8690783-7FC9-425B-9F5F-D8BE72033A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B2D213A-B570-4C63-84B0-20D0613F7EAF}" type="pres">
      <dgm:prSet presAssocID="{5894203C-93A3-4F76-B1B8-02FC29B91262}" presName="Name8" presStyleCnt="0"/>
      <dgm:spPr/>
    </dgm:pt>
    <dgm:pt modelId="{0045451D-3C4D-4F32-A13D-D975A4D9B353}" type="pres">
      <dgm:prSet presAssocID="{5894203C-93A3-4F76-B1B8-02FC29B91262}" presName="level" presStyleLbl="node1" presStyleIdx="3" presStyleCnt="7">
        <dgm:presLayoutVars>
          <dgm:chMax val="1"/>
          <dgm:bulletEnabled val="1"/>
        </dgm:presLayoutVars>
      </dgm:prSet>
      <dgm:spPr/>
    </dgm:pt>
    <dgm:pt modelId="{7A50294C-AFAB-481E-B4C7-C2798FC6FD43}" type="pres">
      <dgm:prSet presAssocID="{5894203C-93A3-4F76-B1B8-02FC29B9126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44470F-0231-4BB6-9CF6-BCAFE392664D}" type="pres">
      <dgm:prSet presAssocID="{675542DB-A1B0-443E-BDF5-722276F68972}" presName="Name8" presStyleCnt="0"/>
      <dgm:spPr/>
    </dgm:pt>
    <dgm:pt modelId="{A6B83D0E-EEA8-4377-AACF-97AD26C25330}" type="pres">
      <dgm:prSet presAssocID="{675542DB-A1B0-443E-BDF5-722276F68972}" presName="level" presStyleLbl="node1" presStyleIdx="4" presStyleCnt="7">
        <dgm:presLayoutVars>
          <dgm:chMax val="1"/>
          <dgm:bulletEnabled val="1"/>
        </dgm:presLayoutVars>
      </dgm:prSet>
      <dgm:spPr/>
    </dgm:pt>
    <dgm:pt modelId="{A4614949-0B08-45A2-9155-F8F9D7B88696}" type="pres">
      <dgm:prSet presAssocID="{675542DB-A1B0-443E-BDF5-722276F689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BE213BC-8377-4BB1-9970-6719051EDAA8}" type="pres">
      <dgm:prSet presAssocID="{3B150A9C-0FFD-41DB-9553-41C71ED97BEA}" presName="Name8" presStyleCnt="0"/>
      <dgm:spPr/>
    </dgm:pt>
    <dgm:pt modelId="{E74FB8B8-FD7F-4E90-AEE4-BEC22F8A0E57}" type="pres">
      <dgm:prSet presAssocID="{3B150A9C-0FFD-41DB-9553-41C71ED97BEA}" presName="level" presStyleLbl="node1" presStyleIdx="5" presStyleCnt="7">
        <dgm:presLayoutVars>
          <dgm:chMax val="1"/>
          <dgm:bulletEnabled val="1"/>
        </dgm:presLayoutVars>
      </dgm:prSet>
      <dgm:spPr/>
    </dgm:pt>
    <dgm:pt modelId="{9C2F76BF-707A-4FE8-AED7-53B6998D5B98}" type="pres">
      <dgm:prSet presAssocID="{3B150A9C-0FFD-41DB-9553-41C71ED97BE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F5FAB0-EC46-4575-91E5-8B4FC75DA84F}" type="pres">
      <dgm:prSet presAssocID="{DAAC4134-CDDC-4268-97C0-4258DC33CB87}" presName="Name8" presStyleCnt="0"/>
      <dgm:spPr/>
    </dgm:pt>
    <dgm:pt modelId="{FC3D834D-7D47-46E9-AE4E-8628B98AD3C1}" type="pres">
      <dgm:prSet presAssocID="{DAAC4134-CDDC-4268-97C0-4258DC33CB87}" presName="level" presStyleLbl="node1" presStyleIdx="6" presStyleCnt="7" custLinFactNeighborY="1858">
        <dgm:presLayoutVars>
          <dgm:chMax val="1"/>
          <dgm:bulletEnabled val="1"/>
        </dgm:presLayoutVars>
      </dgm:prSet>
      <dgm:spPr/>
    </dgm:pt>
    <dgm:pt modelId="{5446B930-5F83-4EFE-B3E0-92F7AC1F5BB7}" type="pres">
      <dgm:prSet presAssocID="{DAAC4134-CDDC-4268-97C0-4258DC33CB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01E3004-409B-4D90-98A7-683FB04F9087}" type="presOf" srcId="{3B150A9C-0FFD-41DB-9553-41C71ED97BEA}" destId="{9C2F76BF-707A-4FE8-AED7-53B6998D5B98}" srcOrd="1" destOrd="0" presId="urn:microsoft.com/office/officeart/2005/8/layout/pyramid3"/>
    <dgm:cxn modelId="{EAD34219-5AE7-4790-883E-B147E685A651}" type="presOf" srcId="{DAAC4134-CDDC-4268-97C0-4258DC33CB87}" destId="{5446B930-5F83-4EFE-B3E0-92F7AC1F5BB7}" srcOrd="1" destOrd="0" presId="urn:microsoft.com/office/officeart/2005/8/layout/pyramid3"/>
    <dgm:cxn modelId="{D5D3E835-4A01-4EE7-ADA5-E2C73DA5DA77}" srcId="{38860B5F-5700-4473-BC08-4E0DFA3078ED}" destId="{DAAC4134-CDDC-4268-97C0-4258DC33CB87}" srcOrd="6" destOrd="0" parTransId="{F5E7EAD5-344C-4DD1-A055-527919FE473C}" sibTransId="{51B8CE79-5044-4404-9780-127BFA6BEA6D}"/>
    <dgm:cxn modelId="{6A79BA5D-A32B-45EC-9A96-B9BC32C49ED8}" type="presOf" srcId="{675542DB-A1B0-443E-BDF5-722276F68972}" destId="{A6B83D0E-EEA8-4377-AACF-97AD26C25330}" srcOrd="0" destOrd="0" presId="urn:microsoft.com/office/officeart/2005/8/layout/pyramid3"/>
    <dgm:cxn modelId="{B99D086C-816D-4D25-B5D9-FB2AA30ED4FE}" type="presOf" srcId="{5894203C-93A3-4F76-B1B8-02FC29B91262}" destId="{0045451D-3C4D-4F32-A13D-D975A4D9B353}" srcOrd="0" destOrd="0" presId="urn:microsoft.com/office/officeart/2005/8/layout/pyramid3"/>
    <dgm:cxn modelId="{FBF06850-931F-42DA-8896-31AF3CD6E52A}" type="presOf" srcId="{DAAC4134-CDDC-4268-97C0-4258DC33CB87}" destId="{FC3D834D-7D47-46E9-AE4E-8628B98AD3C1}" srcOrd="0" destOrd="0" presId="urn:microsoft.com/office/officeart/2005/8/layout/pyramid3"/>
    <dgm:cxn modelId="{9D9FDB7C-A934-4D38-BA1B-B6EBC16BBFBB}" type="presOf" srcId="{5894203C-93A3-4F76-B1B8-02FC29B91262}" destId="{7A50294C-AFAB-481E-B4C7-C2798FC6FD43}" srcOrd="1" destOrd="0" presId="urn:microsoft.com/office/officeart/2005/8/layout/pyramid3"/>
    <dgm:cxn modelId="{BD2D1C89-67C5-43C4-894E-687F903B5A75}" type="presOf" srcId="{24E0A544-754D-48D3-B253-5B73A7BECF44}" destId="{9B0A0842-7D03-4C5C-89B7-B9C8662E22C3}" srcOrd="0" destOrd="0" presId="urn:microsoft.com/office/officeart/2005/8/layout/pyramid3"/>
    <dgm:cxn modelId="{C303D68D-D4E7-4976-8229-A3E622371580}" srcId="{38860B5F-5700-4473-BC08-4E0DFA3078ED}" destId="{675542DB-A1B0-443E-BDF5-722276F68972}" srcOrd="4" destOrd="0" parTransId="{FC9694EA-5D53-474B-9757-E1AEB26B0184}" sibTransId="{ADB4F942-79B7-49F7-9189-D1ABE635B54E}"/>
    <dgm:cxn modelId="{631D5A91-25AE-47C4-B936-FC1549BAB077}" srcId="{38860B5F-5700-4473-BC08-4E0DFA3078ED}" destId="{A8690783-7FC9-425B-9F5F-D8BE72033AC8}" srcOrd="2" destOrd="0" parTransId="{54525093-127C-4DD3-84B1-C27F60435493}" sibTransId="{C3FA64A0-963C-4F95-B1B2-3CAB32BCEE5B}"/>
    <dgm:cxn modelId="{291EA995-5ED4-49C6-9BCC-A9F70BB6531C}" srcId="{38860B5F-5700-4473-BC08-4E0DFA3078ED}" destId="{24E0A544-754D-48D3-B253-5B73A7BECF44}" srcOrd="1" destOrd="0" parTransId="{D00C8AE7-52BF-4133-B68A-D72F88D6E264}" sibTransId="{E039BBDA-E8EE-45FC-86E7-32E888E5579F}"/>
    <dgm:cxn modelId="{08041C9C-7A6F-4843-9961-73ACC4577FAE}" srcId="{38860B5F-5700-4473-BC08-4E0DFA3078ED}" destId="{C2F79CA8-9B2B-4339-B5D6-B5276BE67141}" srcOrd="0" destOrd="0" parTransId="{C7C4EF16-A043-4326-9687-E3C9C49CB2B9}" sibTransId="{6399DE0B-A7A8-4E77-B2D7-7CB96F961D97}"/>
    <dgm:cxn modelId="{A750159D-71F0-4957-ADB9-4C0D077549C4}" type="presOf" srcId="{38860B5F-5700-4473-BC08-4E0DFA3078ED}" destId="{284DD374-BB7F-4964-83E2-AE0C37128448}" srcOrd="0" destOrd="0" presId="urn:microsoft.com/office/officeart/2005/8/layout/pyramid3"/>
    <dgm:cxn modelId="{79E222A7-1649-48ED-8795-4583C1CEB2A4}" type="presOf" srcId="{C2F79CA8-9B2B-4339-B5D6-B5276BE67141}" destId="{194F22A6-2506-40AC-AA5A-BB5776A622FB}" srcOrd="1" destOrd="0" presId="urn:microsoft.com/office/officeart/2005/8/layout/pyramid3"/>
    <dgm:cxn modelId="{C39108B1-13F0-42EF-A62C-3F954B54CBC3}" type="presOf" srcId="{24E0A544-754D-48D3-B253-5B73A7BECF44}" destId="{DD3F02F6-4EB9-49BC-97AC-30725F2DAFEC}" srcOrd="1" destOrd="0" presId="urn:microsoft.com/office/officeart/2005/8/layout/pyramid3"/>
    <dgm:cxn modelId="{B9FBB2BC-7A69-44DE-8D59-55704FA5C75F}" type="presOf" srcId="{C2F79CA8-9B2B-4339-B5D6-B5276BE67141}" destId="{B4BE0AC8-CCF8-4463-AE2D-AAD3E7093DAD}" srcOrd="0" destOrd="0" presId="urn:microsoft.com/office/officeart/2005/8/layout/pyramid3"/>
    <dgm:cxn modelId="{75DC37C3-743E-455B-85BE-F1C130F298DB}" type="presOf" srcId="{3B150A9C-0FFD-41DB-9553-41C71ED97BEA}" destId="{E74FB8B8-FD7F-4E90-AEE4-BEC22F8A0E57}" srcOrd="0" destOrd="0" presId="urn:microsoft.com/office/officeart/2005/8/layout/pyramid3"/>
    <dgm:cxn modelId="{9C2745CA-65BB-4A20-B654-637E5F3060E2}" srcId="{38860B5F-5700-4473-BC08-4E0DFA3078ED}" destId="{5894203C-93A3-4F76-B1B8-02FC29B91262}" srcOrd="3" destOrd="0" parTransId="{30762ADD-0D79-4927-8645-A9FFD39BD881}" sibTransId="{46B90842-ECC8-4A88-8A49-112620C3AEE2}"/>
    <dgm:cxn modelId="{038866D1-199A-430F-B479-C1761C07D0E9}" srcId="{38860B5F-5700-4473-BC08-4E0DFA3078ED}" destId="{3B150A9C-0FFD-41DB-9553-41C71ED97BEA}" srcOrd="5" destOrd="0" parTransId="{D2A170E9-021F-41E8-986C-AD9580860FCB}" sibTransId="{986C9489-A543-42D7-A94E-D92DC56B9561}"/>
    <dgm:cxn modelId="{D964E1EF-F1A2-4188-8BC8-D86E535D6269}" type="presOf" srcId="{675542DB-A1B0-443E-BDF5-722276F68972}" destId="{A4614949-0B08-45A2-9155-F8F9D7B88696}" srcOrd="1" destOrd="0" presId="urn:microsoft.com/office/officeart/2005/8/layout/pyramid3"/>
    <dgm:cxn modelId="{7354F7F7-EB7A-4493-86A3-949B5D768D43}" type="presOf" srcId="{A8690783-7FC9-425B-9F5F-D8BE72033AC8}" destId="{60A64EC9-0021-4A7B-9F25-D690CD478157}" srcOrd="1" destOrd="0" presId="urn:microsoft.com/office/officeart/2005/8/layout/pyramid3"/>
    <dgm:cxn modelId="{B79A0CFD-1FB9-49C4-BD02-C2DBEDC3CFEE}" type="presOf" srcId="{A8690783-7FC9-425B-9F5F-D8BE72033AC8}" destId="{37910091-D22A-4D4F-BAC3-71734CCB06CA}" srcOrd="0" destOrd="0" presId="urn:microsoft.com/office/officeart/2005/8/layout/pyramid3"/>
    <dgm:cxn modelId="{61E764D3-961E-4966-A9A4-C1FB3B35494C}" type="presParOf" srcId="{284DD374-BB7F-4964-83E2-AE0C37128448}" destId="{DD247CBA-3727-4ECE-86AE-5769477FFBA2}" srcOrd="0" destOrd="0" presId="urn:microsoft.com/office/officeart/2005/8/layout/pyramid3"/>
    <dgm:cxn modelId="{DCFBC807-E590-41FC-9C87-F1E532C79887}" type="presParOf" srcId="{DD247CBA-3727-4ECE-86AE-5769477FFBA2}" destId="{B4BE0AC8-CCF8-4463-AE2D-AAD3E7093DAD}" srcOrd="0" destOrd="0" presId="urn:microsoft.com/office/officeart/2005/8/layout/pyramid3"/>
    <dgm:cxn modelId="{4D87701C-7214-4FB5-9648-CF2C91FE08B7}" type="presParOf" srcId="{DD247CBA-3727-4ECE-86AE-5769477FFBA2}" destId="{194F22A6-2506-40AC-AA5A-BB5776A622FB}" srcOrd="1" destOrd="0" presId="urn:microsoft.com/office/officeart/2005/8/layout/pyramid3"/>
    <dgm:cxn modelId="{887228E4-20A8-4BA0-BA9F-B36D386E0BB8}" type="presParOf" srcId="{284DD374-BB7F-4964-83E2-AE0C37128448}" destId="{947DCDA2-C621-4749-84B2-1F8EC39FA34C}" srcOrd="1" destOrd="0" presId="urn:microsoft.com/office/officeart/2005/8/layout/pyramid3"/>
    <dgm:cxn modelId="{72B9BF4A-9E85-43CB-AADE-EE90DB4CA2AC}" type="presParOf" srcId="{947DCDA2-C621-4749-84B2-1F8EC39FA34C}" destId="{9B0A0842-7D03-4C5C-89B7-B9C8662E22C3}" srcOrd="0" destOrd="0" presId="urn:microsoft.com/office/officeart/2005/8/layout/pyramid3"/>
    <dgm:cxn modelId="{070BA8E0-CFA0-4D07-B926-8B1895C4C656}" type="presParOf" srcId="{947DCDA2-C621-4749-84B2-1F8EC39FA34C}" destId="{DD3F02F6-4EB9-49BC-97AC-30725F2DAFEC}" srcOrd="1" destOrd="0" presId="urn:microsoft.com/office/officeart/2005/8/layout/pyramid3"/>
    <dgm:cxn modelId="{E8648846-16E3-4A59-835F-A736F782ABA2}" type="presParOf" srcId="{284DD374-BB7F-4964-83E2-AE0C37128448}" destId="{7E17D8E6-9A84-4511-A87E-CB860B73BB9D}" srcOrd="2" destOrd="0" presId="urn:microsoft.com/office/officeart/2005/8/layout/pyramid3"/>
    <dgm:cxn modelId="{3B287114-2F33-47E1-A886-CA7D2166CF63}" type="presParOf" srcId="{7E17D8E6-9A84-4511-A87E-CB860B73BB9D}" destId="{37910091-D22A-4D4F-BAC3-71734CCB06CA}" srcOrd="0" destOrd="0" presId="urn:microsoft.com/office/officeart/2005/8/layout/pyramid3"/>
    <dgm:cxn modelId="{2C8D04ED-A7FB-4FAA-8F60-79FFEE90BBFF}" type="presParOf" srcId="{7E17D8E6-9A84-4511-A87E-CB860B73BB9D}" destId="{60A64EC9-0021-4A7B-9F25-D690CD478157}" srcOrd="1" destOrd="0" presId="urn:microsoft.com/office/officeart/2005/8/layout/pyramid3"/>
    <dgm:cxn modelId="{6EE05A40-402A-45DC-8FB6-39BACE087709}" type="presParOf" srcId="{284DD374-BB7F-4964-83E2-AE0C37128448}" destId="{3B2D213A-B570-4C63-84B0-20D0613F7EAF}" srcOrd="3" destOrd="0" presId="urn:microsoft.com/office/officeart/2005/8/layout/pyramid3"/>
    <dgm:cxn modelId="{18278C86-47BD-4CAB-8372-52D1FE76ADBB}" type="presParOf" srcId="{3B2D213A-B570-4C63-84B0-20D0613F7EAF}" destId="{0045451D-3C4D-4F32-A13D-D975A4D9B353}" srcOrd="0" destOrd="0" presId="urn:microsoft.com/office/officeart/2005/8/layout/pyramid3"/>
    <dgm:cxn modelId="{DD912779-8676-46DE-852E-64C189B95F53}" type="presParOf" srcId="{3B2D213A-B570-4C63-84B0-20D0613F7EAF}" destId="{7A50294C-AFAB-481E-B4C7-C2798FC6FD43}" srcOrd="1" destOrd="0" presId="urn:microsoft.com/office/officeart/2005/8/layout/pyramid3"/>
    <dgm:cxn modelId="{192B64F5-86FA-4FD0-9815-1C99DD08CD10}" type="presParOf" srcId="{284DD374-BB7F-4964-83E2-AE0C37128448}" destId="{3044470F-0231-4BB6-9CF6-BCAFE392664D}" srcOrd="4" destOrd="0" presId="urn:microsoft.com/office/officeart/2005/8/layout/pyramid3"/>
    <dgm:cxn modelId="{36A84784-A815-4BBE-ACCB-534DC7F1FF45}" type="presParOf" srcId="{3044470F-0231-4BB6-9CF6-BCAFE392664D}" destId="{A6B83D0E-EEA8-4377-AACF-97AD26C25330}" srcOrd="0" destOrd="0" presId="urn:microsoft.com/office/officeart/2005/8/layout/pyramid3"/>
    <dgm:cxn modelId="{F4ABB2B6-D233-4038-8641-0BB149274EC8}" type="presParOf" srcId="{3044470F-0231-4BB6-9CF6-BCAFE392664D}" destId="{A4614949-0B08-45A2-9155-F8F9D7B88696}" srcOrd="1" destOrd="0" presId="urn:microsoft.com/office/officeart/2005/8/layout/pyramid3"/>
    <dgm:cxn modelId="{39A3C9E9-5909-444D-B5C0-169FFF24A6D4}" type="presParOf" srcId="{284DD374-BB7F-4964-83E2-AE0C37128448}" destId="{ABE213BC-8377-4BB1-9970-6719051EDAA8}" srcOrd="5" destOrd="0" presId="urn:microsoft.com/office/officeart/2005/8/layout/pyramid3"/>
    <dgm:cxn modelId="{051268DA-4AAE-4A6C-AA8D-21CF51FE7D61}" type="presParOf" srcId="{ABE213BC-8377-4BB1-9970-6719051EDAA8}" destId="{E74FB8B8-FD7F-4E90-AEE4-BEC22F8A0E57}" srcOrd="0" destOrd="0" presId="urn:microsoft.com/office/officeart/2005/8/layout/pyramid3"/>
    <dgm:cxn modelId="{38435E9F-911E-4F97-90ED-56DCA0B64A79}" type="presParOf" srcId="{ABE213BC-8377-4BB1-9970-6719051EDAA8}" destId="{9C2F76BF-707A-4FE8-AED7-53B6998D5B98}" srcOrd="1" destOrd="0" presId="urn:microsoft.com/office/officeart/2005/8/layout/pyramid3"/>
    <dgm:cxn modelId="{48C2388D-2B5B-481A-8831-47412B8AA427}" type="presParOf" srcId="{284DD374-BB7F-4964-83E2-AE0C37128448}" destId="{23F5FAB0-EC46-4575-91E5-8B4FC75DA84F}" srcOrd="6" destOrd="0" presId="urn:microsoft.com/office/officeart/2005/8/layout/pyramid3"/>
    <dgm:cxn modelId="{52687BD4-5583-4696-990F-D538BFDB3AAD}" type="presParOf" srcId="{23F5FAB0-EC46-4575-91E5-8B4FC75DA84F}" destId="{FC3D834D-7D47-46E9-AE4E-8628B98AD3C1}" srcOrd="0" destOrd="0" presId="urn:microsoft.com/office/officeart/2005/8/layout/pyramid3"/>
    <dgm:cxn modelId="{140C4649-F175-4EA1-AED9-029AA636EC82}" type="presParOf" srcId="{23F5FAB0-EC46-4575-91E5-8B4FC75DA84F}" destId="{5446B930-5F83-4EFE-B3E0-92F7AC1F5BB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860B5F-5700-4473-BC08-4E0DFA3078ED}" type="doc">
      <dgm:prSet loTypeId="urn:microsoft.com/office/officeart/2005/8/layout/pyramid3" loCatId="pyramid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F79CA8-9B2B-4339-B5D6-B5276BE67141}">
      <dgm:prSet phldrT="[Text]" custT="1"/>
      <dgm:spPr>
        <a:xfrm rot="10800000">
          <a:off x="0" y="0"/>
          <a:ext cx="84850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gm:t>
    </dgm:pt>
    <dgm:pt modelId="{C7C4EF16-A043-4326-9687-E3C9C49CB2B9}" type="parTrans" cxnId="{08041C9C-7A6F-4843-9961-73ACC4577FAE}">
      <dgm:prSet/>
      <dgm:spPr/>
      <dgm:t>
        <a:bodyPr/>
        <a:lstStyle/>
        <a:p>
          <a:endParaRPr lang="en-US"/>
        </a:p>
      </dgm:t>
    </dgm:pt>
    <dgm:pt modelId="{6399DE0B-A7A8-4E77-B2D7-7CB96F961D97}" type="sibTrans" cxnId="{08041C9C-7A6F-4843-9961-73ACC4577FAE}">
      <dgm:prSet/>
      <dgm:spPr/>
      <dgm:t>
        <a:bodyPr/>
        <a:lstStyle/>
        <a:p>
          <a:endParaRPr lang="en-US"/>
        </a:p>
      </dgm:t>
    </dgm:pt>
    <dgm:pt modelId="{DAAC4134-CDDC-4268-97C0-4258DC33CB87}">
      <dgm:prSet phldrT="[Text]" custT="1"/>
      <dgm:spPr>
        <a:xfrm rot="10800000">
          <a:off x="3636450" y="4907642"/>
          <a:ext cx="12121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8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gm:t>
    </dgm:pt>
    <dgm:pt modelId="{F5E7EAD5-344C-4DD1-A055-527919FE473C}" type="parTrans" cxnId="{D5D3E835-4A01-4EE7-ADA5-E2C73DA5DA77}">
      <dgm:prSet/>
      <dgm:spPr/>
      <dgm:t>
        <a:bodyPr/>
        <a:lstStyle/>
        <a:p>
          <a:endParaRPr lang="en-US"/>
        </a:p>
      </dgm:t>
    </dgm:pt>
    <dgm:pt modelId="{51B8CE79-5044-4404-9780-127BFA6BEA6D}" type="sibTrans" cxnId="{D5D3E835-4A01-4EE7-ADA5-E2C73DA5DA77}">
      <dgm:prSet/>
      <dgm:spPr/>
      <dgm:t>
        <a:bodyPr/>
        <a:lstStyle/>
        <a:p>
          <a:endParaRPr lang="en-US"/>
        </a:p>
      </dgm:t>
    </dgm:pt>
    <dgm:pt modelId="{A8690783-7FC9-425B-9F5F-D8BE72033AC8}">
      <dgm:prSet phldrT="[Text]" custT="1"/>
      <dgm:spPr>
        <a:xfrm rot="10800000">
          <a:off x="1212150" y="1635880"/>
          <a:ext cx="60607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gm:t>
    </dgm:pt>
    <dgm:pt modelId="{54525093-127C-4DD3-84B1-C27F60435493}" type="parTrans" cxnId="{631D5A91-25AE-47C4-B936-FC1549BAB077}">
      <dgm:prSet/>
      <dgm:spPr/>
      <dgm:t>
        <a:bodyPr/>
        <a:lstStyle/>
        <a:p>
          <a:endParaRPr lang="en-US"/>
        </a:p>
      </dgm:t>
    </dgm:pt>
    <dgm:pt modelId="{C3FA64A0-963C-4F95-B1B2-3CAB32BCEE5B}" type="sibTrans" cxnId="{631D5A91-25AE-47C4-B936-FC1549BAB077}">
      <dgm:prSet/>
      <dgm:spPr/>
      <dgm:t>
        <a:bodyPr/>
        <a:lstStyle/>
        <a:p>
          <a:endParaRPr lang="en-US"/>
        </a:p>
      </dgm:t>
    </dgm:pt>
    <dgm:pt modelId="{5894203C-93A3-4F76-B1B8-02FC29B91262}">
      <dgm:prSet phldrT="[Text]" custT="1"/>
      <dgm:spPr>
        <a:xfrm rot="10800000">
          <a:off x="1818225" y="2453821"/>
          <a:ext cx="4848600" cy="817940"/>
        </a:xfrm>
        <a:prstGeom prst="trapezoid">
          <a:avLst>
            <a:gd name="adj" fmla="val 74098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Reuse of items (where appropriate)</a:t>
          </a:r>
        </a:p>
      </dgm:t>
    </dgm:pt>
    <dgm:pt modelId="{30762ADD-0D79-4927-8645-A9FFD39BD881}" type="parTrans" cxnId="{9C2745CA-65BB-4A20-B654-637E5F3060E2}">
      <dgm:prSet/>
      <dgm:spPr/>
      <dgm:t>
        <a:bodyPr/>
        <a:lstStyle/>
        <a:p>
          <a:endParaRPr lang="en-US"/>
        </a:p>
      </dgm:t>
    </dgm:pt>
    <dgm:pt modelId="{46B90842-ECC8-4A88-8A49-112620C3AEE2}" type="sibTrans" cxnId="{9C2745CA-65BB-4A20-B654-637E5F3060E2}">
      <dgm:prSet/>
      <dgm:spPr/>
      <dgm:t>
        <a:bodyPr/>
        <a:lstStyle/>
        <a:p>
          <a:endParaRPr lang="en-US"/>
        </a:p>
      </dgm:t>
    </dgm:pt>
    <dgm:pt modelId="{675542DB-A1B0-443E-BDF5-722276F68972}">
      <dgm:prSet phldrT="[Text]" custT="1"/>
      <dgm:spPr>
        <a:xfrm rot="10800000">
          <a:off x="2424300" y="3271761"/>
          <a:ext cx="36364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endParaRPr lang="en-US" sz="16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9694EA-5D53-474B-9757-E1AEB26B0184}" type="parTrans" cxnId="{C303D68D-D4E7-4976-8229-A3E622371580}">
      <dgm:prSet/>
      <dgm:spPr/>
      <dgm:t>
        <a:bodyPr/>
        <a:lstStyle/>
        <a:p>
          <a:endParaRPr lang="en-US"/>
        </a:p>
      </dgm:t>
    </dgm:pt>
    <dgm:pt modelId="{ADB4F942-79B7-49F7-9189-D1ABE635B54E}" type="sibTrans" cxnId="{C303D68D-D4E7-4976-8229-A3E622371580}">
      <dgm:prSet/>
      <dgm:spPr/>
      <dgm:t>
        <a:bodyPr/>
        <a:lstStyle/>
        <a:p>
          <a:endParaRPr lang="en-US"/>
        </a:p>
      </dgm:t>
    </dgm:pt>
    <dgm:pt modelId="{3B150A9C-0FFD-41DB-9553-41C71ED97BEA}">
      <dgm:prSet phldrT="[Text]" custT="1"/>
      <dgm:spPr>
        <a:xfrm rot="10800000">
          <a:off x="3030375" y="4089702"/>
          <a:ext cx="24243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1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6C9489-A543-42D7-A94E-D92DC56B9561}" type="sibTrans" cxnId="{038866D1-199A-430F-B479-C1761C07D0E9}">
      <dgm:prSet/>
      <dgm:spPr/>
      <dgm:t>
        <a:bodyPr/>
        <a:lstStyle/>
        <a:p>
          <a:endParaRPr lang="en-US"/>
        </a:p>
      </dgm:t>
    </dgm:pt>
    <dgm:pt modelId="{D2A170E9-021F-41E8-986C-AD9580860FCB}" type="parTrans" cxnId="{038866D1-199A-430F-B479-C1761C07D0E9}">
      <dgm:prSet/>
      <dgm:spPr/>
      <dgm:t>
        <a:bodyPr/>
        <a:lstStyle/>
        <a:p>
          <a:endParaRPr lang="en-US"/>
        </a:p>
      </dgm:t>
    </dgm:pt>
    <dgm:pt modelId="{24E0A544-754D-48D3-B253-5B73A7BECF44}">
      <dgm:prSet phldrT="[Text]" custT="1"/>
      <dgm:spPr>
        <a:xfrm rot="10800000">
          <a:off x="606075" y="817940"/>
          <a:ext cx="727290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gm:t>
    </dgm:pt>
    <dgm:pt modelId="{E039BBDA-E8EE-45FC-86E7-32E888E5579F}" type="sibTrans" cxnId="{291EA995-5ED4-49C6-9BCC-A9F70BB6531C}">
      <dgm:prSet/>
      <dgm:spPr/>
      <dgm:t>
        <a:bodyPr/>
        <a:lstStyle/>
        <a:p>
          <a:endParaRPr lang="en-US"/>
        </a:p>
      </dgm:t>
    </dgm:pt>
    <dgm:pt modelId="{D00C8AE7-52BF-4133-B68A-D72F88D6E264}" type="parTrans" cxnId="{291EA995-5ED4-49C6-9BCC-A9F70BB6531C}">
      <dgm:prSet/>
      <dgm:spPr/>
      <dgm:t>
        <a:bodyPr/>
        <a:lstStyle/>
        <a:p>
          <a:endParaRPr lang="en-US"/>
        </a:p>
      </dgm:t>
    </dgm:pt>
    <dgm:pt modelId="{284DD374-BB7F-4964-83E2-AE0C37128448}" type="pres">
      <dgm:prSet presAssocID="{38860B5F-5700-4473-BC08-4E0DFA3078ED}" presName="Name0" presStyleCnt="0">
        <dgm:presLayoutVars>
          <dgm:dir/>
          <dgm:animLvl val="lvl"/>
          <dgm:resizeHandles val="exact"/>
        </dgm:presLayoutVars>
      </dgm:prSet>
      <dgm:spPr/>
    </dgm:pt>
    <dgm:pt modelId="{DD247CBA-3727-4ECE-86AE-5769477FFBA2}" type="pres">
      <dgm:prSet presAssocID="{C2F79CA8-9B2B-4339-B5D6-B5276BE67141}" presName="Name8" presStyleCnt="0"/>
      <dgm:spPr/>
    </dgm:pt>
    <dgm:pt modelId="{B4BE0AC8-CCF8-4463-AE2D-AAD3E7093DAD}" type="pres">
      <dgm:prSet presAssocID="{C2F79CA8-9B2B-4339-B5D6-B5276BE67141}" presName="level" presStyleLbl="node1" presStyleIdx="0" presStyleCnt="7" custLinFactNeighborX="6141">
        <dgm:presLayoutVars>
          <dgm:chMax val="1"/>
          <dgm:bulletEnabled val="1"/>
        </dgm:presLayoutVars>
      </dgm:prSet>
      <dgm:spPr/>
    </dgm:pt>
    <dgm:pt modelId="{194F22A6-2506-40AC-AA5A-BB5776A622FB}" type="pres">
      <dgm:prSet presAssocID="{C2F79CA8-9B2B-4339-B5D6-B5276BE671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7DCDA2-C621-4749-84B2-1F8EC39FA34C}" type="pres">
      <dgm:prSet presAssocID="{24E0A544-754D-48D3-B253-5B73A7BECF44}" presName="Name8" presStyleCnt="0"/>
      <dgm:spPr/>
    </dgm:pt>
    <dgm:pt modelId="{9B0A0842-7D03-4C5C-89B7-B9C8662E22C3}" type="pres">
      <dgm:prSet presAssocID="{24E0A544-754D-48D3-B253-5B73A7BECF44}" presName="level" presStyleLbl="node1" presStyleIdx="1" presStyleCnt="7">
        <dgm:presLayoutVars>
          <dgm:chMax val="1"/>
          <dgm:bulletEnabled val="1"/>
        </dgm:presLayoutVars>
      </dgm:prSet>
      <dgm:spPr/>
    </dgm:pt>
    <dgm:pt modelId="{DD3F02F6-4EB9-49BC-97AC-30725F2DAFEC}" type="pres">
      <dgm:prSet presAssocID="{24E0A544-754D-48D3-B253-5B73A7BECF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17D8E6-9A84-4511-A87E-CB860B73BB9D}" type="pres">
      <dgm:prSet presAssocID="{A8690783-7FC9-425B-9F5F-D8BE72033AC8}" presName="Name8" presStyleCnt="0"/>
      <dgm:spPr/>
    </dgm:pt>
    <dgm:pt modelId="{37910091-D22A-4D4F-BAC3-71734CCB06CA}" type="pres">
      <dgm:prSet presAssocID="{A8690783-7FC9-425B-9F5F-D8BE72033AC8}" presName="level" presStyleLbl="node1" presStyleIdx="2" presStyleCnt="7">
        <dgm:presLayoutVars>
          <dgm:chMax val="1"/>
          <dgm:bulletEnabled val="1"/>
        </dgm:presLayoutVars>
      </dgm:prSet>
      <dgm:spPr/>
    </dgm:pt>
    <dgm:pt modelId="{60A64EC9-0021-4A7B-9F25-D690CD478157}" type="pres">
      <dgm:prSet presAssocID="{A8690783-7FC9-425B-9F5F-D8BE72033A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B2D213A-B570-4C63-84B0-20D0613F7EAF}" type="pres">
      <dgm:prSet presAssocID="{5894203C-93A3-4F76-B1B8-02FC29B91262}" presName="Name8" presStyleCnt="0"/>
      <dgm:spPr/>
    </dgm:pt>
    <dgm:pt modelId="{0045451D-3C4D-4F32-A13D-D975A4D9B353}" type="pres">
      <dgm:prSet presAssocID="{5894203C-93A3-4F76-B1B8-02FC29B91262}" presName="level" presStyleLbl="node1" presStyleIdx="3" presStyleCnt="7">
        <dgm:presLayoutVars>
          <dgm:chMax val="1"/>
          <dgm:bulletEnabled val="1"/>
        </dgm:presLayoutVars>
      </dgm:prSet>
      <dgm:spPr/>
    </dgm:pt>
    <dgm:pt modelId="{7A50294C-AFAB-481E-B4C7-C2798FC6FD43}" type="pres">
      <dgm:prSet presAssocID="{5894203C-93A3-4F76-B1B8-02FC29B9126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44470F-0231-4BB6-9CF6-BCAFE392664D}" type="pres">
      <dgm:prSet presAssocID="{675542DB-A1B0-443E-BDF5-722276F68972}" presName="Name8" presStyleCnt="0"/>
      <dgm:spPr/>
    </dgm:pt>
    <dgm:pt modelId="{A6B83D0E-EEA8-4377-AACF-97AD26C25330}" type="pres">
      <dgm:prSet presAssocID="{675542DB-A1B0-443E-BDF5-722276F68972}" presName="level" presStyleLbl="node1" presStyleIdx="4" presStyleCnt="7">
        <dgm:presLayoutVars>
          <dgm:chMax val="1"/>
          <dgm:bulletEnabled val="1"/>
        </dgm:presLayoutVars>
      </dgm:prSet>
      <dgm:spPr/>
    </dgm:pt>
    <dgm:pt modelId="{A4614949-0B08-45A2-9155-F8F9D7B88696}" type="pres">
      <dgm:prSet presAssocID="{675542DB-A1B0-443E-BDF5-722276F689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BE213BC-8377-4BB1-9970-6719051EDAA8}" type="pres">
      <dgm:prSet presAssocID="{3B150A9C-0FFD-41DB-9553-41C71ED97BEA}" presName="Name8" presStyleCnt="0"/>
      <dgm:spPr/>
    </dgm:pt>
    <dgm:pt modelId="{E74FB8B8-FD7F-4E90-AEE4-BEC22F8A0E57}" type="pres">
      <dgm:prSet presAssocID="{3B150A9C-0FFD-41DB-9553-41C71ED97BEA}" presName="level" presStyleLbl="node1" presStyleIdx="5" presStyleCnt="7">
        <dgm:presLayoutVars>
          <dgm:chMax val="1"/>
          <dgm:bulletEnabled val="1"/>
        </dgm:presLayoutVars>
      </dgm:prSet>
      <dgm:spPr/>
    </dgm:pt>
    <dgm:pt modelId="{9C2F76BF-707A-4FE8-AED7-53B6998D5B98}" type="pres">
      <dgm:prSet presAssocID="{3B150A9C-0FFD-41DB-9553-41C71ED97BE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F5FAB0-EC46-4575-91E5-8B4FC75DA84F}" type="pres">
      <dgm:prSet presAssocID="{DAAC4134-CDDC-4268-97C0-4258DC33CB87}" presName="Name8" presStyleCnt="0"/>
      <dgm:spPr/>
    </dgm:pt>
    <dgm:pt modelId="{FC3D834D-7D47-46E9-AE4E-8628B98AD3C1}" type="pres">
      <dgm:prSet presAssocID="{DAAC4134-CDDC-4268-97C0-4258DC33CB87}" presName="level" presStyleLbl="node1" presStyleIdx="6" presStyleCnt="7" custLinFactNeighborY="1858">
        <dgm:presLayoutVars>
          <dgm:chMax val="1"/>
          <dgm:bulletEnabled val="1"/>
        </dgm:presLayoutVars>
      </dgm:prSet>
      <dgm:spPr/>
    </dgm:pt>
    <dgm:pt modelId="{5446B930-5F83-4EFE-B3E0-92F7AC1F5BB7}" type="pres">
      <dgm:prSet presAssocID="{DAAC4134-CDDC-4268-97C0-4258DC33CB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01E3004-409B-4D90-98A7-683FB04F9087}" type="presOf" srcId="{3B150A9C-0FFD-41DB-9553-41C71ED97BEA}" destId="{9C2F76BF-707A-4FE8-AED7-53B6998D5B98}" srcOrd="1" destOrd="0" presId="urn:microsoft.com/office/officeart/2005/8/layout/pyramid3"/>
    <dgm:cxn modelId="{EAD34219-5AE7-4790-883E-B147E685A651}" type="presOf" srcId="{DAAC4134-CDDC-4268-97C0-4258DC33CB87}" destId="{5446B930-5F83-4EFE-B3E0-92F7AC1F5BB7}" srcOrd="1" destOrd="0" presId="urn:microsoft.com/office/officeart/2005/8/layout/pyramid3"/>
    <dgm:cxn modelId="{D5D3E835-4A01-4EE7-ADA5-E2C73DA5DA77}" srcId="{38860B5F-5700-4473-BC08-4E0DFA3078ED}" destId="{DAAC4134-CDDC-4268-97C0-4258DC33CB87}" srcOrd="6" destOrd="0" parTransId="{F5E7EAD5-344C-4DD1-A055-527919FE473C}" sibTransId="{51B8CE79-5044-4404-9780-127BFA6BEA6D}"/>
    <dgm:cxn modelId="{6A79BA5D-A32B-45EC-9A96-B9BC32C49ED8}" type="presOf" srcId="{675542DB-A1B0-443E-BDF5-722276F68972}" destId="{A6B83D0E-EEA8-4377-AACF-97AD26C25330}" srcOrd="0" destOrd="0" presId="urn:microsoft.com/office/officeart/2005/8/layout/pyramid3"/>
    <dgm:cxn modelId="{B99D086C-816D-4D25-B5D9-FB2AA30ED4FE}" type="presOf" srcId="{5894203C-93A3-4F76-B1B8-02FC29B91262}" destId="{0045451D-3C4D-4F32-A13D-D975A4D9B353}" srcOrd="0" destOrd="0" presId="urn:microsoft.com/office/officeart/2005/8/layout/pyramid3"/>
    <dgm:cxn modelId="{FBF06850-931F-42DA-8896-31AF3CD6E52A}" type="presOf" srcId="{DAAC4134-CDDC-4268-97C0-4258DC33CB87}" destId="{FC3D834D-7D47-46E9-AE4E-8628B98AD3C1}" srcOrd="0" destOrd="0" presId="urn:microsoft.com/office/officeart/2005/8/layout/pyramid3"/>
    <dgm:cxn modelId="{9D9FDB7C-A934-4D38-BA1B-B6EBC16BBFBB}" type="presOf" srcId="{5894203C-93A3-4F76-B1B8-02FC29B91262}" destId="{7A50294C-AFAB-481E-B4C7-C2798FC6FD43}" srcOrd="1" destOrd="0" presId="urn:microsoft.com/office/officeart/2005/8/layout/pyramid3"/>
    <dgm:cxn modelId="{BD2D1C89-67C5-43C4-894E-687F903B5A75}" type="presOf" srcId="{24E0A544-754D-48D3-B253-5B73A7BECF44}" destId="{9B0A0842-7D03-4C5C-89B7-B9C8662E22C3}" srcOrd="0" destOrd="0" presId="urn:microsoft.com/office/officeart/2005/8/layout/pyramid3"/>
    <dgm:cxn modelId="{C303D68D-D4E7-4976-8229-A3E622371580}" srcId="{38860B5F-5700-4473-BC08-4E0DFA3078ED}" destId="{675542DB-A1B0-443E-BDF5-722276F68972}" srcOrd="4" destOrd="0" parTransId="{FC9694EA-5D53-474B-9757-E1AEB26B0184}" sibTransId="{ADB4F942-79B7-49F7-9189-D1ABE635B54E}"/>
    <dgm:cxn modelId="{631D5A91-25AE-47C4-B936-FC1549BAB077}" srcId="{38860B5F-5700-4473-BC08-4E0DFA3078ED}" destId="{A8690783-7FC9-425B-9F5F-D8BE72033AC8}" srcOrd="2" destOrd="0" parTransId="{54525093-127C-4DD3-84B1-C27F60435493}" sibTransId="{C3FA64A0-963C-4F95-B1B2-3CAB32BCEE5B}"/>
    <dgm:cxn modelId="{291EA995-5ED4-49C6-9BCC-A9F70BB6531C}" srcId="{38860B5F-5700-4473-BC08-4E0DFA3078ED}" destId="{24E0A544-754D-48D3-B253-5B73A7BECF44}" srcOrd="1" destOrd="0" parTransId="{D00C8AE7-52BF-4133-B68A-D72F88D6E264}" sibTransId="{E039BBDA-E8EE-45FC-86E7-32E888E5579F}"/>
    <dgm:cxn modelId="{08041C9C-7A6F-4843-9961-73ACC4577FAE}" srcId="{38860B5F-5700-4473-BC08-4E0DFA3078ED}" destId="{C2F79CA8-9B2B-4339-B5D6-B5276BE67141}" srcOrd="0" destOrd="0" parTransId="{C7C4EF16-A043-4326-9687-E3C9C49CB2B9}" sibTransId="{6399DE0B-A7A8-4E77-B2D7-7CB96F961D97}"/>
    <dgm:cxn modelId="{A750159D-71F0-4957-ADB9-4C0D077549C4}" type="presOf" srcId="{38860B5F-5700-4473-BC08-4E0DFA3078ED}" destId="{284DD374-BB7F-4964-83E2-AE0C37128448}" srcOrd="0" destOrd="0" presId="urn:microsoft.com/office/officeart/2005/8/layout/pyramid3"/>
    <dgm:cxn modelId="{79E222A7-1649-48ED-8795-4583C1CEB2A4}" type="presOf" srcId="{C2F79CA8-9B2B-4339-B5D6-B5276BE67141}" destId="{194F22A6-2506-40AC-AA5A-BB5776A622FB}" srcOrd="1" destOrd="0" presId="urn:microsoft.com/office/officeart/2005/8/layout/pyramid3"/>
    <dgm:cxn modelId="{C39108B1-13F0-42EF-A62C-3F954B54CBC3}" type="presOf" srcId="{24E0A544-754D-48D3-B253-5B73A7BECF44}" destId="{DD3F02F6-4EB9-49BC-97AC-30725F2DAFEC}" srcOrd="1" destOrd="0" presId="urn:microsoft.com/office/officeart/2005/8/layout/pyramid3"/>
    <dgm:cxn modelId="{B9FBB2BC-7A69-44DE-8D59-55704FA5C75F}" type="presOf" srcId="{C2F79CA8-9B2B-4339-B5D6-B5276BE67141}" destId="{B4BE0AC8-CCF8-4463-AE2D-AAD3E7093DAD}" srcOrd="0" destOrd="0" presId="urn:microsoft.com/office/officeart/2005/8/layout/pyramid3"/>
    <dgm:cxn modelId="{75DC37C3-743E-455B-85BE-F1C130F298DB}" type="presOf" srcId="{3B150A9C-0FFD-41DB-9553-41C71ED97BEA}" destId="{E74FB8B8-FD7F-4E90-AEE4-BEC22F8A0E57}" srcOrd="0" destOrd="0" presId="urn:microsoft.com/office/officeart/2005/8/layout/pyramid3"/>
    <dgm:cxn modelId="{9C2745CA-65BB-4A20-B654-637E5F3060E2}" srcId="{38860B5F-5700-4473-BC08-4E0DFA3078ED}" destId="{5894203C-93A3-4F76-B1B8-02FC29B91262}" srcOrd="3" destOrd="0" parTransId="{30762ADD-0D79-4927-8645-A9FFD39BD881}" sibTransId="{46B90842-ECC8-4A88-8A49-112620C3AEE2}"/>
    <dgm:cxn modelId="{038866D1-199A-430F-B479-C1761C07D0E9}" srcId="{38860B5F-5700-4473-BC08-4E0DFA3078ED}" destId="{3B150A9C-0FFD-41DB-9553-41C71ED97BEA}" srcOrd="5" destOrd="0" parTransId="{D2A170E9-021F-41E8-986C-AD9580860FCB}" sibTransId="{986C9489-A543-42D7-A94E-D92DC56B9561}"/>
    <dgm:cxn modelId="{D964E1EF-F1A2-4188-8BC8-D86E535D6269}" type="presOf" srcId="{675542DB-A1B0-443E-BDF5-722276F68972}" destId="{A4614949-0B08-45A2-9155-F8F9D7B88696}" srcOrd="1" destOrd="0" presId="urn:microsoft.com/office/officeart/2005/8/layout/pyramid3"/>
    <dgm:cxn modelId="{7354F7F7-EB7A-4493-86A3-949B5D768D43}" type="presOf" srcId="{A8690783-7FC9-425B-9F5F-D8BE72033AC8}" destId="{60A64EC9-0021-4A7B-9F25-D690CD478157}" srcOrd="1" destOrd="0" presId="urn:microsoft.com/office/officeart/2005/8/layout/pyramid3"/>
    <dgm:cxn modelId="{B79A0CFD-1FB9-49C4-BD02-C2DBEDC3CFEE}" type="presOf" srcId="{A8690783-7FC9-425B-9F5F-D8BE72033AC8}" destId="{37910091-D22A-4D4F-BAC3-71734CCB06CA}" srcOrd="0" destOrd="0" presId="urn:microsoft.com/office/officeart/2005/8/layout/pyramid3"/>
    <dgm:cxn modelId="{61E764D3-961E-4966-A9A4-C1FB3B35494C}" type="presParOf" srcId="{284DD374-BB7F-4964-83E2-AE0C37128448}" destId="{DD247CBA-3727-4ECE-86AE-5769477FFBA2}" srcOrd="0" destOrd="0" presId="urn:microsoft.com/office/officeart/2005/8/layout/pyramid3"/>
    <dgm:cxn modelId="{DCFBC807-E590-41FC-9C87-F1E532C79887}" type="presParOf" srcId="{DD247CBA-3727-4ECE-86AE-5769477FFBA2}" destId="{B4BE0AC8-CCF8-4463-AE2D-AAD3E7093DAD}" srcOrd="0" destOrd="0" presId="urn:microsoft.com/office/officeart/2005/8/layout/pyramid3"/>
    <dgm:cxn modelId="{4D87701C-7214-4FB5-9648-CF2C91FE08B7}" type="presParOf" srcId="{DD247CBA-3727-4ECE-86AE-5769477FFBA2}" destId="{194F22A6-2506-40AC-AA5A-BB5776A622FB}" srcOrd="1" destOrd="0" presId="urn:microsoft.com/office/officeart/2005/8/layout/pyramid3"/>
    <dgm:cxn modelId="{887228E4-20A8-4BA0-BA9F-B36D386E0BB8}" type="presParOf" srcId="{284DD374-BB7F-4964-83E2-AE0C37128448}" destId="{947DCDA2-C621-4749-84B2-1F8EC39FA34C}" srcOrd="1" destOrd="0" presId="urn:microsoft.com/office/officeart/2005/8/layout/pyramid3"/>
    <dgm:cxn modelId="{72B9BF4A-9E85-43CB-AADE-EE90DB4CA2AC}" type="presParOf" srcId="{947DCDA2-C621-4749-84B2-1F8EC39FA34C}" destId="{9B0A0842-7D03-4C5C-89B7-B9C8662E22C3}" srcOrd="0" destOrd="0" presId="urn:microsoft.com/office/officeart/2005/8/layout/pyramid3"/>
    <dgm:cxn modelId="{070BA8E0-CFA0-4D07-B926-8B1895C4C656}" type="presParOf" srcId="{947DCDA2-C621-4749-84B2-1F8EC39FA34C}" destId="{DD3F02F6-4EB9-49BC-97AC-30725F2DAFEC}" srcOrd="1" destOrd="0" presId="urn:microsoft.com/office/officeart/2005/8/layout/pyramid3"/>
    <dgm:cxn modelId="{E8648846-16E3-4A59-835F-A736F782ABA2}" type="presParOf" srcId="{284DD374-BB7F-4964-83E2-AE0C37128448}" destId="{7E17D8E6-9A84-4511-A87E-CB860B73BB9D}" srcOrd="2" destOrd="0" presId="urn:microsoft.com/office/officeart/2005/8/layout/pyramid3"/>
    <dgm:cxn modelId="{3B287114-2F33-47E1-A886-CA7D2166CF63}" type="presParOf" srcId="{7E17D8E6-9A84-4511-A87E-CB860B73BB9D}" destId="{37910091-D22A-4D4F-BAC3-71734CCB06CA}" srcOrd="0" destOrd="0" presId="urn:microsoft.com/office/officeart/2005/8/layout/pyramid3"/>
    <dgm:cxn modelId="{2C8D04ED-A7FB-4FAA-8F60-79FFEE90BBFF}" type="presParOf" srcId="{7E17D8E6-9A84-4511-A87E-CB860B73BB9D}" destId="{60A64EC9-0021-4A7B-9F25-D690CD478157}" srcOrd="1" destOrd="0" presId="urn:microsoft.com/office/officeart/2005/8/layout/pyramid3"/>
    <dgm:cxn modelId="{6EE05A40-402A-45DC-8FB6-39BACE087709}" type="presParOf" srcId="{284DD374-BB7F-4964-83E2-AE0C37128448}" destId="{3B2D213A-B570-4C63-84B0-20D0613F7EAF}" srcOrd="3" destOrd="0" presId="urn:microsoft.com/office/officeart/2005/8/layout/pyramid3"/>
    <dgm:cxn modelId="{18278C86-47BD-4CAB-8372-52D1FE76ADBB}" type="presParOf" srcId="{3B2D213A-B570-4C63-84B0-20D0613F7EAF}" destId="{0045451D-3C4D-4F32-A13D-D975A4D9B353}" srcOrd="0" destOrd="0" presId="urn:microsoft.com/office/officeart/2005/8/layout/pyramid3"/>
    <dgm:cxn modelId="{DD912779-8676-46DE-852E-64C189B95F53}" type="presParOf" srcId="{3B2D213A-B570-4C63-84B0-20D0613F7EAF}" destId="{7A50294C-AFAB-481E-B4C7-C2798FC6FD43}" srcOrd="1" destOrd="0" presId="urn:microsoft.com/office/officeart/2005/8/layout/pyramid3"/>
    <dgm:cxn modelId="{192B64F5-86FA-4FD0-9815-1C99DD08CD10}" type="presParOf" srcId="{284DD374-BB7F-4964-83E2-AE0C37128448}" destId="{3044470F-0231-4BB6-9CF6-BCAFE392664D}" srcOrd="4" destOrd="0" presId="urn:microsoft.com/office/officeart/2005/8/layout/pyramid3"/>
    <dgm:cxn modelId="{36A84784-A815-4BBE-ACCB-534DC7F1FF45}" type="presParOf" srcId="{3044470F-0231-4BB6-9CF6-BCAFE392664D}" destId="{A6B83D0E-EEA8-4377-AACF-97AD26C25330}" srcOrd="0" destOrd="0" presId="urn:microsoft.com/office/officeart/2005/8/layout/pyramid3"/>
    <dgm:cxn modelId="{F4ABB2B6-D233-4038-8641-0BB149274EC8}" type="presParOf" srcId="{3044470F-0231-4BB6-9CF6-BCAFE392664D}" destId="{A4614949-0B08-45A2-9155-F8F9D7B88696}" srcOrd="1" destOrd="0" presId="urn:microsoft.com/office/officeart/2005/8/layout/pyramid3"/>
    <dgm:cxn modelId="{39A3C9E9-5909-444D-B5C0-169FFF24A6D4}" type="presParOf" srcId="{284DD374-BB7F-4964-83E2-AE0C37128448}" destId="{ABE213BC-8377-4BB1-9970-6719051EDAA8}" srcOrd="5" destOrd="0" presId="urn:microsoft.com/office/officeart/2005/8/layout/pyramid3"/>
    <dgm:cxn modelId="{051268DA-4AAE-4A6C-AA8D-21CF51FE7D61}" type="presParOf" srcId="{ABE213BC-8377-4BB1-9970-6719051EDAA8}" destId="{E74FB8B8-FD7F-4E90-AEE4-BEC22F8A0E57}" srcOrd="0" destOrd="0" presId="urn:microsoft.com/office/officeart/2005/8/layout/pyramid3"/>
    <dgm:cxn modelId="{38435E9F-911E-4F97-90ED-56DCA0B64A79}" type="presParOf" srcId="{ABE213BC-8377-4BB1-9970-6719051EDAA8}" destId="{9C2F76BF-707A-4FE8-AED7-53B6998D5B98}" srcOrd="1" destOrd="0" presId="urn:microsoft.com/office/officeart/2005/8/layout/pyramid3"/>
    <dgm:cxn modelId="{48C2388D-2B5B-481A-8831-47412B8AA427}" type="presParOf" srcId="{284DD374-BB7F-4964-83E2-AE0C37128448}" destId="{23F5FAB0-EC46-4575-91E5-8B4FC75DA84F}" srcOrd="6" destOrd="0" presId="urn:microsoft.com/office/officeart/2005/8/layout/pyramid3"/>
    <dgm:cxn modelId="{52687BD4-5583-4696-990F-D538BFDB3AAD}" type="presParOf" srcId="{23F5FAB0-EC46-4575-91E5-8B4FC75DA84F}" destId="{FC3D834D-7D47-46E9-AE4E-8628B98AD3C1}" srcOrd="0" destOrd="0" presId="urn:microsoft.com/office/officeart/2005/8/layout/pyramid3"/>
    <dgm:cxn modelId="{140C4649-F175-4EA1-AED9-029AA636EC82}" type="presParOf" srcId="{23F5FAB0-EC46-4575-91E5-8B4FC75DA84F}" destId="{5446B930-5F83-4EFE-B3E0-92F7AC1F5BB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860B5F-5700-4473-BC08-4E0DFA3078ED}" type="doc">
      <dgm:prSet loTypeId="urn:microsoft.com/office/officeart/2005/8/layout/pyramid3" loCatId="pyramid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F79CA8-9B2B-4339-B5D6-B5276BE67141}">
      <dgm:prSet phldrT="[Text]" custT="1"/>
      <dgm:spPr>
        <a:xfrm rot="10800000">
          <a:off x="0" y="0"/>
          <a:ext cx="84850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gm:t>
    </dgm:pt>
    <dgm:pt modelId="{C7C4EF16-A043-4326-9687-E3C9C49CB2B9}" type="parTrans" cxnId="{08041C9C-7A6F-4843-9961-73ACC4577FAE}">
      <dgm:prSet/>
      <dgm:spPr/>
      <dgm:t>
        <a:bodyPr/>
        <a:lstStyle/>
        <a:p>
          <a:endParaRPr lang="en-US"/>
        </a:p>
      </dgm:t>
    </dgm:pt>
    <dgm:pt modelId="{6399DE0B-A7A8-4E77-B2D7-7CB96F961D97}" type="sibTrans" cxnId="{08041C9C-7A6F-4843-9961-73ACC4577FAE}">
      <dgm:prSet/>
      <dgm:spPr/>
      <dgm:t>
        <a:bodyPr/>
        <a:lstStyle/>
        <a:p>
          <a:endParaRPr lang="en-US"/>
        </a:p>
      </dgm:t>
    </dgm:pt>
    <dgm:pt modelId="{DAAC4134-CDDC-4268-97C0-4258DC33CB87}">
      <dgm:prSet phldrT="[Text]" custT="1"/>
      <dgm:spPr>
        <a:xfrm rot="10800000">
          <a:off x="3636450" y="4907642"/>
          <a:ext cx="121215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8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gm:t>
    </dgm:pt>
    <dgm:pt modelId="{F5E7EAD5-344C-4DD1-A055-527919FE473C}" type="parTrans" cxnId="{D5D3E835-4A01-4EE7-ADA5-E2C73DA5DA77}">
      <dgm:prSet/>
      <dgm:spPr/>
      <dgm:t>
        <a:bodyPr/>
        <a:lstStyle/>
        <a:p>
          <a:endParaRPr lang="en-US"/>
        </a:p>
      </dgm:t>
    </dgm:pt>
    <dgm:pt modelId="{51B8CE79-5044-4404-9780-127BFA6BEA6D}" type="sibTrans" cxnId="{D5D3E835-4A01-4EE7-ADA5-E2C73DA5DA77}">
      <dgm:prSet/>
      <dgm:spPr/>
      <dgm:t>
        <a:bodyPr/>
        <a:lstStyle/>
        <a:p>
          <a:endParaRPr lang="en-US"/>
        </a:p>
      </dgm:t>
    </dgm:pt>
    <dgm:pt modelId="{A8690783-7FC9-425B-9F5F-D8BE72033AC8}">
      <dgm:prSet phldrT="[Text]" custT="1"/>
      <dgm:spPr>
        <a:xfrm rot="10800000">
          <a:off x="1212150" y="1635880"/>
          <a:ext cx="60607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gm:t>
    </dgm:pt>
    <dgm:pt modelId="{54525093-127C-4DD3-84B1-C27F60435493}" type="parTrans" cxnId="{631D5A91-25AE-47C4-B936-FC1549BAB077}">
      <dgm:prSet/>
      <dgm:spPr/>
      <dgm:t>
        <a:bodyPr/>
        <a:lstStyle/>
        <a:p>
          <a:endParaRPr lang="en-US"/>
        </a:p>
      </dgm:t>
    </dgm:pt>
    <dgm:pt modelId="{C3FA64A0-963C-4F95-B1B2-3CAB32BCEE5B}" type="sibTrans" cxnId="{631D5A91-25AE-47C4-B936-FC1549BAB077}">
      <dgm:prSet/>
      <dgm:spPr/>
      <dgm:t>
        <a:bodyPr/>
        <a:lstStyle/>
        <a:p>
          <a:endParaRPr lang="en-US"/>
        </a:p>
      </dgm:t>
    </dgm:pt>
    <dgm:pt modelId="{5894203C-93A3-4F76-B1B8-02FC29B91262}">
      <dgm:prSet phldrT="[Text]" custT="1"/>
      <dgm:spPr>
        <a:xfrm rot="10800000">
          <a:off x="1818225" y="2453821"/>
          <a:ext cx="4848600" cy="817940"/>
        </a:xfrm>
        <a:prstGeom prst="trapezoid">
          <a:avLst>
            <a:gd name="adj" fmla="val 74098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Reuse of items (where appropriate)</a:t>
          </a:r>
        </a:p>
      </dgm:t>
    </dgm:pt>
    <dgm:pt modelId="{30762ADD-0D79-4927-8645-A9FFD39BD881}" type="parTrans" cxnId="{9C2745CA-65BB-4A20-B654-637E5F3060E2}">
      <dgm:prSet/>
      <dgm:spPr/>
      <dgm:t>
        <a:bodyPr/>
        <a:lstStyle/>
        <a:p>
          <a:endParaRPr lang="en-US"/>
        </a:p>
      </dgm:t>
    </dgm:pt>
    <dgm:pt modelId="{46B90842-ECC8-4A88-8A49-112620C3AEE2}" type="sibTrans" cxnId="{9C2745CA-65BB-4A20-B654-637E5F3060E2}">
      <dgm:prSet/>
      <dgm:spPr/>
      <dgm:t>
        <a:bodyPr/>
        <a:lstStyle/>
        <a:p>
          <a:endParaRPr lang="en-US"/>
        </a:p>
      </dgm:t>
    </dgm:pt>
    <dgm:pt modelId="{675542DB-A1B0-443E-BDF5-722276F68972}">
      <dgm:prSet phldrT="[Text]" custT="1"/>
      <dgm:spPr>
        <a:xfrm rot="10800000">
          <a:off x="2424300" y="3271761"/>
          <a:ext cx="3636450" cy="817940"/>
        </a:xfrm>
        <a:prstGeom prst="trapezoid">
          <a:avLst>
            <a:gd name="adj" fmla="val 74098"/>
          </a:avLst>
        </a:prstGeom>
        <a:solidFill>
          <a:srgbClr val="00CC9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Recycle / Compost</a:t>
          </a:r>
        </a:p>
      </dgm:t>
    </dgm:pt>
    <dgm:pt modelId="{FC9694EA-5D53-474B-9757-E1AEB26B0184}" type="parTrans" cxnId="{C303D68D-D4E7-4976-8229-A3E622371580}">
      <dgm:prSet/>
      <dgm:spPr/>
      <dgm:t>
        <a:bodyPr/>
        <a:lstStyle/>
        <a:p>
          <a:endParaRPr lang="en-US"/>
        </a:p>
      </dgm:t>
    </dgm:pt>
    <dgm:pt modelId="{ADB4F942-79B7-49F7-9189-D1ABE635B54E}" type="sibTrans" cxnId="{C303D68D-D4E7-4976-8229-A3E622371580}">
      <dgm:prSet/>
      <dgm:spPr/>
      <dgm:t>
        <a:bodyPr/>
        <a:lstStyle/>
        <a:p>
          <a:endParaRPr lang="en-US"/>
        </a:p>
      </dgm:t>
    </dgm:pt>
    <dgm:pt modelId="{3B150A9C-0FFD-41DB-9553-41C71ED97BEA}">
      <dgm:prSet phldrT="[Text]" custT="1"/>
      <dgm:spPr>
        <a:xfrm rot="10800000">
          <a:off x="3030375" y="4089702"/>
          <a:ext cx="2424300" cy="817940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  <a:buNone/>
          </a:pPr>
          <a:endParaRPr lang="en-US" sz="1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986C9489-A543-42D7-A94E-D92DC56B9561}" type="sibTrans" cxnId="{038866D1-199A-430F-B479-C1761C07D0E9}">
      <dgm:prSet/>
      <dgm:spPr/>
      <dgm:t>
        <a:bodyPr/>
        <a:lstStyle/>
        <a:p>
          <a:endParaRPr lang="en-US"/>
        </a:p>
      </dgm:t>
    </dgm:pt>
    <dgm:pt modelId="{D2A170E9-021F-41E8-986C-AD9580860FCB}" type="parTrans" cxnId="{038866D1-199A-430F-B479-C1761C07D0E9}">
      <dgm:prSet/>
      <dgm:spPr/>
      <dgm:t>
        <a:bodyPr/>
        <a:lstStyle/>
        <a:p>
          <a:endParaRPr lang="en-US"/>
        </a:p>
      </dgm:t>
    </dgm:pt>
    <dgm:pt modelId="{24E0A544-754D-48D3-B253-5B73A7BECF44}">
      <dgm:prSet phldrT="[Text]" custT="1"/>
      <dgm:spPr>
        <a:xfrm rot="10800000">
          <a:off x="606075" y="817940"/>
          <a:ext cx="727290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gm:t>
    </dgm:pt>
    <dgm:pt modelId="{E039BBDA-E8EE-45FC-86E7-32E888E5579F}" type="sibTrans" cxnId="{291EA995-5ED4-49C6-9BCC-A9F70BB6531C}">
      <dgm:prSet/>
      <dgm:spPr/>
      <dgm:t>
        <a:bodyPr/>
        <a:lstStyle/>
        <a:p>
          <a:endParaRPr lang="en-US"/>
        </a:p>
      </dgm:t>
    </dgm:pt>
    <dgm:pt modelId="{D00C8AE7-52BF-4133-B68A-D72F88D6E264}" type="parTrans" cxnId="{291EA995-5ED4-49C6-9BCC-A9F70BB6531C}">
      <dgm:prSet/>
      <dgm:spPr/>
      <dgm:t>
        <a:bodyPr/>
        <a:lstStyle/>
        <a:p>
          <a:endParaRPr lang="en-US"/>
        </a:p>
      </dgm:t>
    </dgm:pt>
    <dgm:pt modelId="{284DD374-BB7F-4964-83E2-AE0C37128448}" type="pres">
      <dgm:prSet presAssocID="{38860B5F-5700-4473-BC08-4E0DFA3078ED}" presName="Name0" presStyleCnt="0">
        <dgm:presLayoutVars>
          <dgm:dir/>
          <dgm:animLvl val="lvl"/>
          <dgm:resizeHandles val="exact"/>
        </dgm:presLayoutVars>
      </dgm:prSet>
      <dgm:spPr/>
    </dgm:pt>
    <dgm:pt modelId="{DD247CBA-3727-4ECE-86AE-5769477FFBA2}" type="pres">
      <dgm:prSet presAssocID="{C2F79CA8-9B2B-4339-B5D6-B5276BE67141}" presName="Name8" presStyleCnt="0"/>
      <dgm:spPr/>
    </dgm:pt>
    <dgm:pt modelId="{B4BE0AC8-CCF8-4463-AE2D-AAD3E7093DAD}" type="pres">
      <dgm:prSet presAssocID="{C2F79CA8-9B2B-4339-B5D6-B5276BE67141}" presName="level" presStyleLbl="node1" presStyleIdx="0" presStyleCnt="7" custLinFactNeighborX="6141">
        <dgm:presLayoutVars>
          <dgm:chMax val="1"/>
          <dgm:bulletEnabled val="1"/>
        </dgm:presLayoutVars>
      </dgm:prSet>
      <dgm:spPr/>
    </dgm:pt>
    <dgm:pt modelId="{194F22A6-2506-40AC-AA5A-BB5776A622FB}" type="pres">
      <dgm:prSet presAssocID="{C2F79CA8-9B2B-4339-B5D6-B5276BE671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7DCDA2-C621-4749-84B2-1F8EC39FA34C}" type="pres">
      <dgm:prSet presAssocID="{24E0A544-754D-48D3-B253-5B73A7BECF44}" presName="Name8" presStyleCnt="0"/>
      <dgm:spPr/>
    </dgm:pt>
    <dgm:pt modelId="{9B0A0842-7D03-4C5C-89B7-B9C8662E22C3}" type="pres">
      <dgm:prSet presAssocID="{24E0A544-754D-48D3-B253-5B73A7BECF44}" presName="level" presStyleLbl="node1" presStyleIdx="1" presStyleCnt="7">
        <dgm:presLayoutVars>
          <dgm:chMax val="1"/>
          <dgm:bulletEnabled val="1"/>
        </dgm:presLayoutVars>
      </dgm:prSet>
      <dgm:spPr/>
    </dgm:pt>
    <dgm:pt modelId="{DD3F02F6-4EB9-49BC-97AC-30725F2DAFEC}" type="pres">
      <dgm:prSet presAssocID="{24E0A544-754D-48D3-B253-5B73A7BECF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17D8E6-9A84-4511-A87E-CB860B73BB9D}" type="pres">
      <dgm:prSet presAssocID="{A8690783-7FC9-425B-9F5F-D8BE72033AC8}" presName="Name8" presStyleCnt="0"/>
      <dgm:spPr/>
    </dgm:pt>
    <dgm:pt modelId="{37910091-D22A-4D4F-BAC3-71734CCB06CA}" type="pres">
      <dgm:prSet presAssocID="{A8690783-7FC9-425B-9F5F-D8BE72033AC8}" presName="level" presStyleLbl="node1" presStyleIdx="2" presStyleCnt="7">
        <dgm:presLayoutVars>
          <dgm:chMax val="1"/>
          <dgm:bulletEnabled val="1"/>
        </dgm:presLayoutVars>
      </dgm:prSet>
      <dgm:spPr/>
    </dgm:pt>
    <dgm:pt modelId="{60A64EC9-0021-4A7B-9F25-D690CD478157}" type="pres">
      <dgm:prSet presAssocID="{A8690783-7FC9-425B-9F5F-D8BE72033A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B2D213A-B570-4C63-84B0-20D0613F7EAF}" type="pres">
      <dgm:prSet presAssocID="{5894203C-93A3-4F76-B1B8-02FC29B91262}" presName="Name8" presStyleCnt="0"/>
      <dgm:spPr/>
    </dgm:pt>
    <dgm:pt modelId="{0045451D-3C4D-4F32-A13D-D975A4D9B353}" type="pres">
      <dgm:prSet presAssocID="{5894203C-93A3-4F76-B1B8-02FC29B91262}" presName="level" presStyleLbl="node1" presStyleIdx="3" presStyleCnt="7">
        <dgm:presLayoutVars>
          <dgm:chMax val="1"/>
          <dgm:bulletEnabled val="1"/>
        </dgm:presLayoutVars>
      </dgm:prSet>
      <dgm:spPr/>
    </dgm:pt>
    <dgm:pt modelId="{7A50294C-AFAB-481E-B4C7-C2798FC6FD43}" type="pres">
      <dgm:prSet presAssocID="{5894203C-93A3-4F76-B1B8-02FC29B9126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44470F-0231-4BB6-9CF6-BCAFE392664D}" type="pres">
      <dgm:prSet presAssocID="{675542DB-A1B0-443E-BDF5-722276F68972}" presName="Name8" presStyleCnt="0"/>
      <dgm:spPr/>
    </dgm:pt>
    <dgm:pt modelId="{A6B83D0E-EEA8-4377-AACF-97AD26C25330}" type="pres">
      <dgm:prSet presAssocID="{675542DB-A1B0-443E-BDF5-722276F68972}" presName="level" presStyleLbl="node1" presStyleIdx="4" presStyleCnt="7">
        <dgm:presLayoutVars>
          <dgm:chMax val="1"/>
          <dgm:bulletEnabled val="1"/>
        </dgm:presLayoutVars>
      </dgm:prSet>
      <dgm:spPr/>
    </dgm:pt>
    <dgm:pt modelId="{A4614949-0B08-45A2-9155-F8F9D7B88696}" type="pres">
      <dgm:prSet presAssocID="{675542DB-A1B0-443E-BDF5-722276F689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BE213BC-8377-4BB1-9970-6719051EDAA8}" type="pres">
      <dgm:prSet presAssocID="{3B150A9C-0FFD-41DB-9553-41C71ED97BEA}" presName="Name8" presStyleCnt="0"/>
      <dgm:spPr/>
    </dgm:pt>
    <dgm:pt modelId="{E74FB8B8-FD7F-4E90-AEE4-BEC22F8A0E57}" type="pres">
      <dgm:prSet presAssocID="{3B150A9C-0FFD-41DB-9553-41C71ED97BEA}" presName="level" presStyleLbl="node1" presStyleIdx="5" presStyleCnt="7">
        <dgm:presLayoutVars>
          <dgm:chMax val="1"/>
          <dgm:bulletEnabled val="1"/>
        </dgm:presLayoutVars>
      </dgm:prSet>
      <dgm:spPr/>
    </dgm:pt>
    <dgm:pt modelId="{9C2F76BF-707A-4FE8-AED7-53B6998D5B98}" type="pres">
      <dgm:prSet presAssocID="{3B150A9C-0FFD-41DB-9553-41C71ED97BE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F5FAB0-EC46-4575-91E5-8B4FC75DA84F}" type="pres">
      <dgm:prSet presAssocID="{DAAC4134-CDDC-4268-97C0-4258DC33CB87}" presName="Name8" presStyleCnt="0"/>
      <dgm:spPr/>
    </dgm:pt>
    <dgm:pt modelId="{FC3D834D-7D47-46E9-AE4E-8628B98AD3C1}" type="pres">
      <dgm:prSet presAssocID="{DAAC4134-CDDC-4268-97C0-4258DC33CB87}" presName="level" presStyleLbl="node1" presStyleIdx="6" presStyleCnt="7" custLinFactNeighborY="1858">
        <dgm:presLayoutVars>
          <dgm:chMax val="1"/>
          <dgm:bulletEnabled val="1"/>
        </dgm:presLayoutVars>
      </dgm:prSet>
      <dgm:spPr/>
    </dgm:pt>
    <dgm:pt modelId="{5446B930-5F83-4EFE-B3E0-92F7AC1F5BB7}" type="pres">
      <dgm:prSet presAssocID="{DAAC4134-CDDC-4268-97C0-4258DC33CB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01E3004-409B-4D90-98A7-683FB04F9087}" type="presOf" srcId="{3B150A9C-0FFD-41DB-9553-41C71ED97BEA}" destId="{9C2F76BF-707A-4FE8-AED7-53B6998D5B98}" srcOrd="1" destOrd="0" presId="urn:microsoft.com/office/officeart/2005/8/layout/pyramid3"/>
    <dgm:cxn modelId="{EAD34219-5AE7-4790-883E-B147E685A651}" type="presOf" srcId="{DAAC4134-CDDC-4268-97C0-4258DC33CB87}" destId="{5446B930-5F83-4EFE-B3E0-92F7AC1F5BB7}" srcOrd="1" destOrd="0" presId="urn:microsoft.com/office/officeart/2005/8/layout/pyramid3"/>
    <dgm:cxn modelId="{D5D3E835-4A01-4EE7-ADA5-E2C73DA5DA77}" srcId="{38860B5F-5700-4473-BC08-4E0DFA3078ED}" destId="{DAAC4134-CDDC-4268-97C0-4258DC33CB87}" srcOrd="6" destOrd="0" parTransId="{F5E7EAD5-344C-4DD1-A055-527919FE473C}" sibTransId="{51B8CE79-5044-4404-9780-127BFA6BEA6D}"/>
    <dgm:cxn modelId="{6A79BA5D-A32B-45EC-9A96-B9BC32C49ED8}" type="presOf" srcId="{675542DB-A1B0-443E-BDF5-722276F68972}" destId="{A6B83D0E-EEA8-4377-AACF-97AD26C25330}" srcOrd="0" destOrd="0" presId="urn:microsoft.com/office/officeart/2005/8/layout/pyramid3"/>
    <dgm:cxn modelId="{B99D086C-816D-4D25-B5D9-FB2AA30ED4FE}" type="presOf" srcId="{5894203C-93A3-4F76-B1B8-02FC29B91262}" destId="{0045451D-3C4D-4F32-A13D-D975A4D9B353}" srcOrd="0" destOrd="0" presId="urn:microsoft.com/office/officeart/2005/8/layout/pyramid3"/>
    <dgm:cxn modelId="{FBF06850-931F-42DA-8896-31AF3CD6E52A}" type="presOf" srcId="{DAAC4134-CDDC-4268-97C0-4258DC33CB87}" destId="{FC3D834D-7D47-46E9-AE4E-8628B98AD3C1}" srcOrd="0" destOrd="0" presId="urn:microsoft.com/office/officeart/2005/8/layout/pyramid3"/>
    <dgm:cxn modelId="{9D9FDB7C-A934-4D38-BA1B-B6EBC16BBFBB}" type="presOf" srcId="{5894203C-93A3-4F76-B1B8-02FC29B91262}" destId="{7A50294C-AFAB-481E-B4C7-C2798FC6FD43}" srcOrd="1" destOrd="0" presId="urn:microsoft.com/office/officeart/2005/8/layout/pyramid3"/>
    <dgm:cxn modelId="{BD2D1C89-67C5-43C4-894E-687F903B5A75}" type="presOf" srcId="{24E0A544-754D-48D3-B253-5B73A7BECF44}" destId="{9B0A0842-7D03-4C5C-89B7-B9C8662E22C3}" srcOrd="0" destOrd="0" presId="urn:microsoft.com/office/officeart/2005/8/layout/pyramid3"/>
    <dgm:cxn modelId="{C303D68D-D4E7-4976-8229-A3E622371580}" srcId="{38860B5F-5700-4473-BC08-4E0DFA3078ED}" destId="{675542DB-A1B0-443E-BDF5-722276F68972}" srcOrd="4" destOrd="0" parTransId="{FC9694EA-5D53-474B-9757-E1AEB26B0184}" sibTransId="{ADB4F942-79B7-49F7-9189-D1ABE635B54E}"/>
    <dgm:cxn modelId="{631D5A91-25AE-47C4-B936-FC1549BAB077}" srcId="{38860B5F-5700-4473-BC08-4E0DFA3078ED}" destId="{A8690783-7FC9-425B-9F5F-D8BE72033AC8}" srcOrd="2" destOrd="0" parTransId="{54525093-127C-4DD3-84B1-C27F60435493}" sibTransId="{C3FA64A0-963C-4F95-B1B2-3CAB32BCEE5B}"/>
    <dgm:cxn modelId="{291EA995-5ED4-49C6-9BCC-A9F70BB6531C}" srcId="{38860B5F-5700-4473-BC08-4E0DFA3078ED}" destId="{24E0A544-754D-48D3-B253-5B73A7BECF44}" srcOrd="1" destOrd="0" parTransId="{D00C8AE7-52BF-4133-B68A-D72F88D6E264}" sibTransId="{E039BBDA-E8EE-45FC-86E7-32E888E5579F}"/>
    <dgm:cxn modelId="{08041C9C-7A6F-4843-9961-73ACC4577FAE}" srcId="{38860B5F-5700-4473-BC08-4E0DFA3078ED}" destId="{C2F79CA8-9B2B-4339-B5D6-B5276BE67141}" srcOrd="0" destOrd="0" parTransId="{C7C4EF16-A043-4326-9687-E3C9C49CB2B9}" sibTransId="{6399DE0B-A7A8-4E77-B2D7-7CB96F961D97}"/>
    <dgm:cxn modelId="{A750159D-71F0-4957-ADB9-4C0D077549C4}" type="presOf" srcId="{38860B5F-5700-4473-BC08-4E0DFA3078ED}" destId="{284DD374-BB7F-4964-83E2-AE0C37128448}" srcOrd="0" destOrd="0" presId="urn:microsoft.com/office/officeart/2005/8/layout/pyramid3"/>
    <dgm:cxn modelId="{79E222A7-1649-48ED-8795-4583C1CEB2A4}" type="presOf" srcId="{C2F79CA8-9B2B-4339-B5D6-B5276BE67141}" destId="{194F22A6-2506-40AC-AA5A-BB5776A622FB}" srcOrd="1" destOrd="0" presId="urn:microsoft.com/office/officeart/2005/8/layout/pyramid3"/>
    <dgm:cxn modelId="{C39108B1-13F0-42EF-A62C-3F954B54CBC3}" type="presOf" srcId="{24E0A544-754D-48D3-B253-5B73A7BECF44}" destId="{DD3F02F6-4EB9-49BC-97AC-30725F2DAFEC}" srcOrd="1" destOrd="0" presId="urn:microsoft.com/office/officeart/2005/8/layout/pyramid3"/>
    <dgm:cxn modelId="{B9FBB2BC-7A69-44DE-8D59-55704FA5C75F}" type="presOf" srcId="{C2F79CA8-9B2B-4339-B5D6-B5276BE67141}" destId="{B4BE0AC8-CCF8-4463-AE2D-AAD3E7093DAD}" srcOrd="0" destOrd="0" presId="urn:microsoft.com/office/officeart/2005/8/layout/pyramid3"/>
    <dgm:cxn modelId="{75DC37C3-743E-455B-85BE-F1C130F298DB}" type="presOf" srcId="{3B150A9C-0FFD-41DB-9553-41C71ED97BEA}" destId="{E74FB8B8-FD7F-4E90-AEE4-BEC22F8A0E57}" srcOrd="0" destOrd="0" presId="urn:microsoft.com/office/officeart/2005/8/layout/pyramid3"/>
    <dgm:cxn modelId="{9C2745CA-65BB-4A20-B654-637E5F3060E2}" srcId="{38860B5F-5700-4473-BC08-4E0DFA3078ED}" destId="{5894203C-93A3-4F76-B1B8-02FC29B91262}" srcOrd="3" destOrd="0" parTransId="{30762ADD-0D79-4927-8645-A9FFD39BD881}" sibTransId="{46B90842-ECC8-4A88-8A49-112620C3AEE2}"/>
    <dgm:cxn modelId="{038866D1-199A-430F-B479-C1761C07D0E9}" srcId="{38860B5F-5700-4473-BC08-4E0DFA3078ED}" destId="{3B150A9C-0FFD-41DB-9553-41C71ED97BEA}" srcOrd="5" destOrd="0" parTransId="{D2A170E9-021F-41E8-986C-AD9580860FCB}" sibTransId="{986C9489-A543-42D7-A94E-D92DC56B9561}"/>
    <dgm:cxn modelId="{D964E1EF-F1A2-4188-8BC8-D86E535D6269}" type="presOf" srcId="{675542DB-A1B0-443E-BDF5-722276F68972}" destId="{A4614949-0B08-45A2-9155-F8F9D7B88696}" srcOrd="1" destOrd="0" presId="urn:microsoft.com/office/officeart/2005/8/layout/pyramid3"/>
    <dgm:cxn modelId="{7354F7F7-EB7A-4493-86A3-949B5D768D43}" type="presOf" srcId="{A8690783-7FC9-425B-9F5F-D8BE72033AC8}" destId="{60A64EC9-0021-4A7B-9F25-D690CD478157}" srcOrd="1" destOrd="0" presId="urn:microsoft.com/office/officeart/2005/8/layout/pyramid3"/>
    <dgm:cxn modelId="{B79A0CFD-1FB9-49C4-BD02-C2DBEDC3CFEE}" type="presOf" srcId="{A8690783-7FC9-425B-9F5F-D8BE72033AC8}" destId="{37910091-D22A-4D4F-BAC3-71734CCB06CA}" srcOrd="0" destOrd="0" presId="urn:microsoft.com/office/officeart/2005/8/layout/pyramid3"/>
    <dgm:cxn modelId="{61E764D3-961E-4966-A9A4-C1FB3B35494C}" type="presParOf" srcId="{284DD374-BB7F-4964-83E2-AE0C37128448}" destId="{DD247CBA-3727-4ECE-86AE-5769477FFBA2}" srcOrd="0" destOrd="0" presId="urn:microsoft.com/office/officeart/2005/8/layout/pyramid3"/>
    <dgm:cxn modelId="{DCFBC807-E590-41FC-9C87-F1E532C79887}" type="presParOf" srcId="{DD247CBA-3727-4ECE-86AE-5769477FFBA2}" destId="{B4BE0AC8-CCF8-4463-AE2D-AAD3E7093DAD}" srcOrd="0" destOrd="0" presId="urn:microsoft.com/office/officeart/2005/8/layout/pyramid3"/>
    <dgm:cxn modelId="{4D87701C-7214-4FB5-9648-CF2C91FE08B7}" type="presParOf" srcId="{DD247CBA-3727-4ECE-86AE-5769477FFBA2}" destId="{194F22A6-2506-40AC-AA5A-BB5776A622FB}" srcOrd="1" destOrd="0" presId="urn:microsoft.com/office/officeart/2005/8/layout/pyramid3"/>
    <dgm:cxn modelId="{887228E4-20A8-4BA0-BA9F-B36D386E0BB8}" type="presParOf" srcId="{284DD374-BB7F-4964-83E2-AE0C37128448}" destId="{947DCDA2-C621-4749-84B2-1F8EC39FA34C}" srcOrd="1" destOrd="0" presId="urn:microsoft.com/office/officeart/2005/8/layout/pyramid3"/>
    <dgm:cxn modelId="{72B9BF4A-9E85-43CB-AADE-EE90DB4CA2AC}" type="presParOf" srcId="{947DCDA2-C621-4749-84B2-1F8EC39FA34C}" destId="{9B0A0842-7D03-4C5C-89B7-B9C8662E22C3}" srcOrd="0" destOrd="0" presId="urn:microsoft.com/office/officeart/2005/8/layout/pyramid3"/>
    <dgm:cxn modelId="{070BA8E0-CFA0-4D07-B926-8B1895C4C656}" type="presParOf" srcId="{947DCDA2-C621-4749-84B2-1F8EC39FA34C}" destId="{DD3F02F6-4EB9-49BC-97AC-30725F2DAFEC}" srcOrd="1" destOrd="0" presId="urn:microsoft.com/office/officeart/2005/8/layout/pyramid3"/>
    <dgm:cxn modelId="{E8648846-16E3-4A59-835F-A736F782ABA2}" type="presParOf" srcId="{284DD374-BB7F-4964-83E2-AE0C37128448}" destId="{7E17D8E6-9A84-4511-A87E-CB860B73BB9D}" srcOrd="2" destOrd="0" presId="urn:microsoft.com/office/officeart/2005/8/layout/pyramid3"/>
    <dgm:cxn modelId="{3B287114-2F33-47E1-A886-CA7D2166CF63}" type="presParOf" srcId="{7E17D8E6-9A84-4511-A87E-CB860B73BB9D}" destId="{37910091-D22A-4D4F-BAC3-71734CCB06CA}" srcOrd="0" destOrd="0" presId="urn:microsoft.com/office/officeart/2005/8/layout/pyramid3"/>
    <dgm:cxn modelId="{2C8D04ED-A7FB-4FAA-8F60-79FFEE90BBFF}" type="presParOf" srcId="{7E17D8E6-9A84-4511-A87E-CB860B73BB9D}" destId="{60A64EC9-0021-4A7B-9F25-D690CD478157}" srcOrd="1" destOrd="0" presId="urn:microsoft.com/office/officeart/2005/8/layout/pyramid3"/>
    <dgm:cxn modelId="{6EE05A40-402A-45DC-8FB6-39BACE087709}" type="presParOf" srcId="{284DD374-BB7F-4964-83E2-AE0C37128448}" destId="{3B2D213A-B570-4C63-84B0-20D0613F7EAF}" srcOrd="3" destOrd="0" presId="urn:microsoft.com/office/officeart/2005/8/layout/pyramid3"/>
    <dgm:cxn modelId="{18278C86-47BD-4CAB-8372-52D1FE76ADBB}" type="presParOf" srcId="{3B2D213A-B570-4C63-84B0-20D0613F7EAF}" destId="{0045451D-3C4D-4F32-A13D-D975A4D9B353}" srcOrd="0" destOrd="0" presId="urn:microsoft.com/office/officeart/2005/8/layout/pyramid3"/>
    <dgm:cxn modelId="{DD912779-8676-46DE-852E-64C189B95F53}" type="presParOf" srcId="{3B2D213A-B570-4C63-84B0-20D0613F7EAF}" destId="{7A50294C-AFAB-481E-B4C7-C2798FC6FD43}" srcOrd="1" destOrd="0" presId="urn:microsoft.com/office/officeart/2005/8/layout/pyramid3"/>
    <dgm:cxn modelId="{192B64F5-86FA-4FD0-9815-1C99DD08CD10}" type="presParOf" srcId="{284DD374-BB7F-4964-83E2-AE0C37128448}" destId="{3044470F-0231-4BB6-9CF6-BCAFE392664D}" srcOrd="4" destOrd="0" presId="urn:microsoft.com/office/officeart/2005/8/layout/pyramid3"/>
    <dgm:cxn modelId="{36A84784-A815-4BBE-ACCB-534DC7F1FF45}" type="presParOf" srcId="{3044470F-0231-4BB6-9CF6-BCAFE392664D}" destId="{A6B83D0E-EEA8-4377-AACF-97AD26C25330}" srcOrd="0" destOrd="0" presId="urn:microsoft.com/office/officeart/2005/8/layout/pyramid3"/>
    <dgm:cxn modelId="{F4ABB2B6-D233-4038-8641-0BB149274EC8}" type="presParOf" srcId="{3044470F-0231-4BB6-9CF6-BCAFE392664D}" destId="{A4614949-0B08-45A2-9155-F8F9D7B88696}" srcOrd="1" destOrd="0" presId="urn:microsoft.com/office/officeart/2005/8/layout/pyramid3"/>
    <dgm:cxn modelId="{39A3C9E9-5909-444D-B5C0-169FFF24A6D4}" type="presParOf" srcId="{284DD374-BB7F-4964-83E2-AE0C37128448}" destId="{ABE213BC-8377-4BB1-9970-6719051EDAA8}" srcOrd="5" destOrd="0" presId="urn:microsoft.com/office/officeart/2005/8/layout/pyramid3"/>
    <dgm:cxn modelId="{051268DA-4AAE-4A6C-AA8D-21CF51FE7D61}" type="presParOf" srcId="{ABE213BC-8377-4BB1-9970-6719051EDAA8}" destId="{E74FB8B8-FD7F-4E90-AEE4-BEC22F8A0E57}" srcOrd="0" destOrd="0" presId="urn:microsoft.com/office/officeart/2005/8/layout/pyramid3"/>
    <dgm:cxn modelId="{38435E9F-911E-4F97-90ED-56DCA0B64A79}" type="presParOf" srcId="{ABE213BC-8377-4BB1-9970-6719051EDAA8}" destId="{9C2F76BF-707A-4FE8-AED7-53B6998D5B98}" srcOrd="1" destOrd="0" presId="urn:microsoft.com/office/officeart/2005/8/layout/pyramid3"/>
    <dgm:cxn modelId="{48C2388D-2B5B-481A-8831-47412B8AA427}" type="presParOf" srcId="{284DD374-BB7F-4964-83E2-AE0C37128448}" destId="{23F5FAB0-EC46-4575-91E5-8B4FC75DA84F}" srcOrd="6" destOrd="0" presId="urn:microsoft.com/office/officeart/2005/8/layout/pyramid3"/>
    <dgm:cxn modelId="{52687BD4-5583-4696-990F-D538BFDB3AAD}" type="presParOf" srcId="{23F5FAB0-EC46-4575-91E5-8B4FC75DA84F}" destId="{FC3D834D-7D47-46E9-AE4E-8628B98AD3C1}" srcOrd="0" destOrd="0" presId="urn:microsoft.com/office/officeart/2005/8/layout/pyramid3"/>
    <dgm:cxn modelId="{140C4649-F175-4EA1-AED9-029AA636EC82}" type="presParOf" srcId="{23F5FAB0-EC46-4575-91E5-8B4FC75DA84F}" destId="{5446B930-5F83-4EFE-B3E0-92F7AC1F5BB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860B5F-5700-4473-BC08-4E0DFA3078ED}" type="doc">
      <dgm:prSet loTypeId="urn:microsoft.com/office/officeart/2005/8/layout/pyramid3" loCatId="pyramid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2F79CA8-9B2B-4339-B5D6-B5276BE67141}">
      <dgm:prSet phldrT="[Text]" custT="1"/>
      <dgm:spPr>
        <a:xfrm rot="10800000">
          <a:off x="0" y="0"/>
          <a:ext cx="84850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 </a:t>
          </a:r>
        </a:p>
      </dgm:t>
    </dgm:pt>
    <dgm:pt modelId="{C7C4EF16-A043-4326-9687-E3C9C49CB2B9}" type="parTrans" cxnId="{08041C9C-7A6F-4843-9961-73ACC4577FAE}">
      <dgm:prSet/>
      <dgm:spPr/>
      <dgm:t>
        <a:bodyPr/>
        <a:lstStyle/>
        <a:p>
          <a:endParaRPr lang="en-US"/>
        </a:p>
      </dgm:t>
    </dgm:pt>
    <dgm:pt modelId="{6399DE0B-A7A8-4E77-B2D7-7CB96F961D97}" type="sibTrans" cxnId="{08041C9C-7A6F-4843-9961-73ACC4577FAE}">
      <dgm:prSet/>
      <dgm:spPr/>
      <dgm:t>
        <a:bodyPr/>
        <a:lstStyle/>
        <a:p>
          <a:endParaRPr lang="en-US"/>
        </a:p>
      </dgm:t>
    </dgm:pt>
    <dgm:pt modelId="{A8690783-7FC9-425B-9F5F-D8BE72033AC8}">
      <dgm:prSet phldrT="[Text]" custT="1"/>
      <dgm:spPr>
        <a:xfrm rot="10800000">
          <a:off x="1212150" y="1635880"/>
          <a:ext cx="606075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gm:t>
    </dgm:pt>
    <dgm:pt modelId="{54525093-127C-4DD3-84B1-C27F60435493}" type="parTrans" cxnId="{631D5A91-25AE-47C4-B936-FC1549BAB077}">
      <dgm:prSet/>
      <dgm:spPr/>
      <dgm:t>
        <a:bodyPr/>
        <a:lstStyle/>
        <a:p>
          <a:endParaRPr lang="en-US"/>
        </a:p>
      </dgm:t>
    </dgm:pt>
    <dgm:pt modelId="{C3FA64A0-963C-4F95-B1B2-3CAB32BCEE5B}" type="sibTrans" cxnId="{631D5A91-25AE-47C4-B936-FC1549BAB077}">
      <dgm:prSet/>
      <dgm:spPr/>
      <dgm:t>
        <a:bodyPr/>
        <a:lstStyle/>
        <a:p>
          <a:endParaRPr lang="en-US"/>
        </a:p>
      </dgm:t>
    </dgm:pt>
    <dgm:pt modelId="{5894203C-93A3-4F76-B1B8-02FC29B91262}">
      <dgm:prSet phldrT="[Text]" custT="1"/>
      <dgm:spPr>
        <a:xfrm rot="10800000">
          <a:off x="1818225" y="2453821"/>
          <a:ext cx="4848600" cy="817940"/>
        </a:xfrm>
        <a:prstGeom prst="trapezoid">
          <a:avLst>
            <a:gd name="adj" fmla="val 74098"/>
          </a:avLst>
        </a:prstGeom>
        <a:solidFill>
          <a:srgbClr val="4EA72E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Reuse of items (where appropriate)</a:t>
          </a:r>
        </a:p>
      </dgm:t>
    </dgm:pt>
    <dgm:pt modelId="{30762ADD-0D79-4927-8645-A9FFD39BD881}" type="parTrans" cxnId="{9C2745CA-65BB-4A20-B654-637E5F3060E2}">
      <dgm:prSet/>
      <dgm:spPr/>
      <dgm:t>
        <a:bodyPr/>
        <a:lstStyle/>
        <a:p>
          <a:endParaRPr lang="en-US"/>
        </a:p>
      </dgm:t>
    </dgm:pt>
    <dgm:pt modelId="{46B90842-ECC8-4A88-8A49-112620C3AEE2}" type="sibTrans" cxnId="{9C2745CA-65BB-4A20-B654-637E5F3060E2}">
      <dgm:prSet/>
      <dgm:spPr/>
      <dgm:t>
        <a:bodyPr/>
        <a:lstStyle/>
        <a:p>
          <a:endParaRPr lang="en-US"/>
        </a:p>
      </dgm:t>
    </dgm:pt>
    <dgm:pt modelId="{675542DB-A1B0-443E-BDF5-722276F68972}">
      <dgm:prSet phldrT="[Text]" custT="1"/>
      <dgm:spPr>
        <a:xfrm rot="10800000">
          <a:off x="2424300" y="3271761"/>
          <a:ext cx="3636450" cy="817940"/>
        </a:xfrm>
        <a:prstGeom prst="trapezoid">
          <a:avLst>
            <a:gd name="adj" fmla="val 74098"/>
          </a:avLst>
        </a:prstGeom>
        <a:solidFill>
          <a:srgbClr val="0BD3B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Recycle / Compost</a:t>
          </a:r>
        </a:p>
      </dgm:t>
    </dgm:pt>
    <dgm:pt modelId="{FC9694EA-5D53-474B-9757-E1AEB26B0184}" type="parTrans" cxnId="{C303D68D-D4E7-4976-8229-A3E622371580}">
      <dgm:prSet/>
      <dgm:spPr/>
      <dgm:t>
        <a:bodyPr/>
        <a:lstStyle/>
        <a:p>
          <a:endParaRPr lang="en-US"/>
        </a:p>
      </dgm:t>
    </dgm:pt>
    <dgm:pt modelId="{ADB4F942-79B7-49F7-9189-D1ABE635B54E}" type="sibTrans" cxnId="{C303D68D-D4E7-4976-8229-A3E622371580}">
      <dgm:prSet/>
      <dgm:spPr/>
      <dgm:t>
        <a:bodyPr/>
        <a:lstStyle/>
        <a:p>
          <a:endParaRPr lang="en-US"/>
        </a:p>
      </dgm:t>
    </dgm:pt>
    <dgm:pt modelId="{3B150A9C-0FFD-41DB-9553-41C71ED97BEA}">
      <dgm:prSet phldrT="[Text]" custT="1"/>
      <dgm:spPr>
        <a:xfrm rot="10800000">
          <a:off x="3030375" y="4089702"/>
          <a:ext cx="2424300" cy="817940"/>
        </a:xfrm>
        <a:prstGeom prst="trapezoid">
          <a:avLst>
            <a:gd name="adj" fmla="val 74098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ctr"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US" sz="13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Waste-Energy</a:t>
          </a:r>
        </a:p>
      </dgm:t>
    </dgm:pt>
    <dgm:pt modelId="{986C9489-A543-42D7-A94E-D92DC56B9561}" type="sibTrans" cxnId="{038866D1-199A-430F-B479-C1761C07D0E9}">
      <dgm:prSet/>
      <dgm:spPr/>
      <dgm:t>
        <a:bodyPr/>
        <a:lstStyle/>
        <a:p>
          <a:endParaRPr lang="en-US"/>
        </a:p>
      </dgm:t>
    </dgm:pt>
    <dgm:pt modelId="{D2A170E9-021F-41E8-986C-AD9580860FCB}" type="parTrans" cxnId="{038866D1-199A-430F-B479-C1761C07D0E9}">
      <dgm:prSet/>
      <dgm:spPr/>
      <dgm:t>
        <a:bodyPr/>
        <a:lstStyle/>
        <a:p>
          <a:endParaRPr lang="en-US"/>
        </a:p>
      </dgm:t>
    </dgm:pt>
    <dgm:pt modelId="{24E0A544-754D-48D3-B253-5B73A7BECF44}">
      <dgm:prSet phldrT="[Text]" custT="1"/>
      <dgm:spPr>
        <a:xfrm rot="10800000">
          <a:off x="606075" y="817940"/>
          <a:ext cx="7272900" cy="817940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/>
        <a:lstStyle/>
        <a:p>
          <a:pPr>
            <a:buNone/>
          </a:pPr>
          <a:r>
            <a:rPr lang="en-US" sz="1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gm:t>
    </dgm:pt>
    <dgm:pt modelId="{E039BBDA-E8EE-45FC-86E7-32E888E5579F}" type="sibTrans" cxnId="{291EA995-5ED4-49C6-9BCC-A9F70BB6531C}">
      <dgm:prSet/>
      <dgm:spPr/>
      <dgm:t>
        <a:bodyPr/>
        <a:lstStyle/>
        <a:p>
          <a:endParaRPr lang="en-US"/>
        </a:p>
      </dgm:t>
    </dgm:pt>
    <dgm:pt modelId="{D00C8AE7-52BF-4133-B68A-D72F88D6E264}" type="parTrans" cxnId="{291EA995-5ED4-49C6-9BCC-A9F70BB6531C}">
      <dgm:prSet/>
      <dgm:spPr/>
      <dgm:t>
        <a:bodyPr/>
        <a:lstStyle/>
        <a:p>
          <a:endParaRPr lang="en-US"/>
        </a:p>
      </dgm:t>
    </dgm:pt>
    <dgm:pt modelId="{DAAC4134-CDDC-4268-97C0-4258DC33CB87}">
      <dgm:prSet phldrT="[Text]" custT="1"/>
      <dgm:spPr>
        <a:xfrm rot="10800000">
          <a:off x="3636450" y="4907642"/>
          <a:ext cx="1212150" cy="817940"/>
        </a:xfrm>
        <a:prstGeom prst="trapezoid">
          <a:avLst>
            <a:gd name="adj" fmla="val 74098"/>
          </a:avLst>
        </a:prstGeom>
        <a:solidFill>
          <a:sysClr val="window" lastClr="FFFFFF">
            <a:lumMod val="65000"/>
          </a:sys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gm:spPr>
      <dgm:t>
        <a:bodyPr anchor="t" anchorCtr="0"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en-US" sz="800" spc="-1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Work Sans" pitchFamily="2" charset="0"/>
              <a:ea typeface="+mn-ea"/>
              <a:cs typeface="+mn-cs"/>
            </a:rPr>
            <a:t>Landfill</a:t>
          </a:r>
        </a:p>
      </dgm:t>
    </dgm:pt>
    <dgm:pt modelId="{51B8CE79-5044-4404-9780-127BFA6BEA6D}" type="sibTrans" cxnId="{D5D3E835-4A01-4EE7-ADA5-E2C73DA5DA77}">
      <dgm:prSet/>
      <dgm:spPr/>
      <dgm:t>
        <a:bodyPr/>
        <a:lstStyle/>
        <a:p>
          <a:endParaRPr lang="en-US"/>
        </a:p>
      </dgm:t>
    </dgm:pt>
    <dgm:pt modelId="{F5E7EAD5-344C-4DD1-A055-527919FE473C}" type="parTrans" cxnId="{D5D3E835-4A01-4EE7-ADA5-E2C73DA5DA77}">
      <dgm:prSet/>
      <dgm:spPr/>
      <dgm:t>
        <a:bodyPr/>
        <a:lstStyle/>
        <a:p>
          <a:endParaRPr lang="en-US"/>
        </a:p>
      </dgm:t>
    </dgm:pt>
    <dgm:pt modelId="{284DD374-BB7F-4964-83E2-AE0C37128448}" type="pres">
      <dgm:prSet presAssocID="{38860B5F-5700-4473-BC08-4E0DFA3078ED}" presName="Name0" presStyleCnt="0">
        <dgm:presLayoutVars>
          <dgm:dir/>
          <dgm:animLvl val="lvl"/>
          <dgm:resizeHandles val="exact"/>
        </dgm:presLayoutVars>
      </dgm:prSet>
      <dgm:spPr/>
    </dgm:pt>
    <dgm:pt modelId="{DD247CBA-3727-4ECE-86AE-5769477FFBA2}" type="pres">
      <dgm:prSet presAssocID="{C2F79CA8-9B2B-4339-B5D6-B5276BE67141}" presName="Name8" presStyleCnt="0"/>
      <dgm:spPr/>
    </dgm:pt>
    <dgm:pt modelId="{B4BE0AC8-CCF8-4463-AE2D-AAD3E7093DAD}" type="pres">
      <dgm:prSet presAssocID="{C2F79CA8-9B2B-4339-B5D6-B5276BE67141}" presName="level" presStyleLbl="node1" presStyleIdx="0" presStyleCnt="7" custLinFactNeighborX="6141">
        <dgm:presLayoutVars>
          <dgm:chMax val="1"/>
          <dgm:bulletEnabled val="1"/>
        </dgm:presLayoutVars>
      </dgm:prSet>
      <dgm:spPr/>
    </dgm:pt>
    <dgm:pt modelId="{194F22A6-2506-40AC-AA5A-BB5776A622FB}" type="pres">
      <dgm:prSet presAssocID="{C2F79CA8-9B2B-4339-B5D6-B5276BE671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47DCDA2-C621-4749-84B2-1F8EC39FA34C}" type="pres">
      <dgm:prSet presAssocID="{24E0A544-754D-48D3-B253-5B73A7BECF44}" presName="Name8" presStyleCnt="0"/>
      <dgm:spPr/>
    </dgm:pt>
    <dgm:pt modelId="{9B0A0842-7D03-4C5C-89B7-B9C8662E22C3}" type="pres">
      <dgm:prSet presAssocID="{24E0A544-754D-48D3-B253-5B73A7BECF44}" presName="level" presStyleLbl="node1" presStyleIdx="1" presStyleCnt="7">
        <dgm:presLayoutVars>
          <dgm:chMax val="1"/>
          <dgm:bulletEnabled val="1"/>
        </dgm:presLayoutVars>
      </dgm:prSet>
      <dgm:spPr/>
    </dgm:pt>
    <dgm:pt modelId="{DD3F02F6-4EB9-49BC-97AC-30725F2DAFEC}" type="pres">
      <dgm:prSet presAssocID="{24E0A544-754D-48D3-B253-5B73A7BECF4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E17D8E6-9A84-4511-A87E-CB860B73BB9D}" type="pres">
      <dgm:prSet presAssocID="{A8690783-7FC9-425B-9F5F-D8BE72033AC8}" presName="Name8" presStyleCnt="0"/>
      <dgm:spPr/>
    </dgm:pt>
    <dgm:pt modelId="{37910091-D22A-4D4F-BAC3-71734CCB06CA}" type="pres">
      <dgm:prSet presAssocID="{A8690783-7FC9-425B-9F5F-D8BE72033AC8}" presName="level" presStyleLbl="node1" presStyleIdx="2" presStyleCnt="7">
        <dgm:presLayoutVars>
          <dgm:chMax val="1"/>
          <dgm:bulletEnabled val="1"/>
        </dgm:presLayoutVars>
      </dgm:prSet>
      <dgm:spPr/>
    </dgm:pt>
    <dgm:pt modelId="{60A64EC9-0021-4A7B-9F25-D690CD478157}" type="pres">
      <dgm:prSet presAssocID="{A8690783-7FC9-425B-9F5F-D8BE72033A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B2D213A-B570-4C63-84B0-20D0613F7EAF}" type="pres">
      <dgm:prSet presAssocID="{5894203C-93A3-4F76-B1B8-02FC29B91262}" presName="Name8" presStyleCnt="0"/>
      <dgm:spPr/>
    </dgm:pt>
    <dgm:pt modelId="{0045451D-3C4D-4F32-A13D-D975A4D9B353}" type="pres">
      <dgm:prSet presAssocID="{5894203C-93A3-4F76-B1B8-02FC29B91262}" presName="level" presStyleLbl="node1" presStyleIdx="3" presStyleCnt="7">
        <dgm:presLayoutVars>
          <dgm:chMax val="1"/>
          <dgm:bulletEnabled val="1"/>
        </dgm:presLayoutVars>
      </dgm:prSet>
      <dgm:spPr/>
    </dgm:pt>
    <dgm:pt modelId="{7A50294C-AFAB-481E-B4C7-C2798FC6FD43}" type="pres">
      <dgm:prSet presAssocID="{5894203C-93A3-4F76-B1B8-02FC29B9126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44470F-0231-4BB6-9CF6-BCAFE392664D}" type="pres">
      <dgm:prSet presAssocID="{675542DB-A1B0-443E-BDF5-722276F68972}" presName="Name8" presStyleCnt="0"/>
      <dgm:spPr/>
    </dgm:pt>
    <dgm:pt modelId="{A6B83D0E-EEA8-4377-AACF-97AD26C25330}" type="pres">
      <dgm:prSet presAssocID="{675542DB-A1B0-443E-BDF5-722276F68972}" presName="level" presStyleLbl="node1" presStyleIdx="4" presStyleCnt="7">
        <dgm:presLayoutVars>
          <dgm:chMax val="1"/>
          <dgm:bulletEnabled val="1"/>
        </dgm:presLayoutVars>
      </dgm:prSet>
      <dgm:spPr/>
    </dgm:pt>
    <dgm:pt modelId="{A4614949-0B08-45A2-9155-F8F9D7B88696}" type="pres">
      <dgm:prSet presAssocID="{675542DB-A1B0-443E-BDF5-722276F6897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BE213BC-8377-4BB1-9970-6719051EDAA8}" type="pres">
      <dgm:prSet presAssocID="{3B150A9C-0FFD-41DB-9553-41C71ED97BEA}" presName="Name8" presStyleCnt="0"/>
      <dgm:spPr/>
    </dgm:pt>
    <dgm:pt modelId="{E74FB8B8-FD7F-4E90-AEE4-BEC22F8A0E57}" type="pres">
      <dgm:prSet presAssocID="{3B150A9C-0FFD-41DB-9553-41C71ED97BEA}" presName="level" presStyleLbl="node1" presStyleIdx="5" presStyleCnt="7">
        <dgm:presLayoutVars>
          <dgm:chMax val="1"/>
          <dgm:bulletEnabled val="1"/>
        </dgm:presLayoutVars>
      </dgm:prSet>
      <dgm:spPr/>
    </dgm:pt>
    <dgm:pt modelId="{9C2F76BF-707A-4FE8-AED7-53B6998D5B98}" type="pres">
      <dgm:prSet presAssocID="{3B150A9C-0FFD-41DB-9553-41C71ED97BE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3F5FAB0-EC46-4575-91E5-8B4FC75DA84F}" type="pres">
      <dgm:prSet presAssocID="{DAAC4134-CDDC-4268-97C0-4258DC33CB87}" presName="Name8" presStyleCnt="0"/>
      <dgm:spPr/>
    </dgm:pt>
    <dgm:pt modelId="{FC3D834D-7D47-46E9-AE4E-8628B98AD3C1}" type="pres">
      <dgm:prSet presAssocID="{DAAC4134-CDDC-4268-97C0-4258DC33CB87}" presName="level" presStyleLbl="node1" presStyleIdx="6" presStyleCnt="7" custLinFactNeighborY="1858">
        <dgm:presLayoutVars>
          <dgm:chMax val="1"/>
          <dgm:bulletEnabled val="1"/>
        </dgm:presLayoutVars>
      </dgm:prSet>
      <dgm:spPr/>
    </dgm:pt>
    <dgm:pt modelId="{5446B930-5F83-4EFE-B3E0-92F7AC1F5BB7}" type="pres">
      <dgm:prSet presAssocID="{DAAC4134-CDDC-4268-97C0-4258DC33CB87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01E3004-409B-4D90-98A7-683FB04F9087}" type="presOf" srcId="{3B150A9C-0FFD-41DB-9553-41C71ED97BEA}" destId="{9C2F76BF-707A-4FE8-AED7-53B6998D5B98}" srcOrd="1" destOrd="0" presId="urn:microsoft.com/office/officeart/2005/8/layout/pyramid3"/>
    <dgm:cxn modelId="{EAD34219-5AE7-4790-883E-B147E685A651}" type="presOf" srcId="{DAAC4134-CDDC-4268-97C0-4258DC33CB87}" destId="{5446B930-5F83-4EFE-B3E0-92F7AC1F5BB7}" srcOrd="1" destOrd="0" presId="urn:microsoft.com/office/officeart/2005/8/layout/pyramid3"/>
    <dgm:cxn modelId="{D5D3E835-4A01-4EE7-ADA5-E2C73DA5DA77}" srcId="{38860B5F-5700-4473-BC08-4E0DFA3078ED}" destId="{DAAC4134-CDDC-4268-97C0-4258DC33CB87}" srcOrd="6" destOrd="0" parTransId="{F5E7EAD5-344C-4DD1-A055-527919FE473C}" sibTransId="{51B8CE79-5044-4404-9780-127BFA6BEA6D}"/>
    <dgm:cxn modelId="{6A79BA5D-A32B-45EC-9A96-B9BC32C49ED8}" type="presOf" srcId="{675542DB-A1B0-443E-BDF5-722276F68972}" destId="{A6B83D0E-EEA8-4377-AACF-97AD26C25330}" srcOrd="0" destOrd="0" presId="urn:microsoft.com/office/officeart/2005/8/layout/pyramid3"/>
    <dgm:cxn modelId="{B99D086C-816D-4D25-B5D9-FB2AA30ED4FE}" type="presOf" srcId="{5894203C-93A3-4F76-B1B8-02FC29B91262}" destId="{0045451D-3C4D-4F32-A13D-D975A4D9B353}" srcOrd="0" destOrd="0" presId="urn:microsoft.com/office/officeart/2005/8/layout/pyramid3"/>
    <dgm:cxn modelId="{FBF06850-931F-42DA-8896-31AF3CD6E52A}" type="presOf" srcId="{DAAC4134-CDDC-4268-97C0-4258DC33CB87}" destId="{FC3D834D-7D47-46E9-AE4E-8628B98AD3C1}" srcOrd="0" destOrd="0" presId="urn:microsoft.com/office/officeart/2005/8/layout/pyramid3"/>
    <dgm:cxn modelId="{9D9FDB7C-A934-4D38-BA1B-B6EBC16BBFBB}" type="presOf" srcId="{5894203C-93A3-4F76-B1B8-02FC29B91262}" destId="{7A50294C-AFAB-481E-B4C7-C2798FC6FD43}" srcOrd="1" destOrd="0" presId="urn:microsoft.com/office/officeart/2005/8/layout/pyramid3"/>
    <dgm:cxn modelId="{BD2D1C89-67C5-43C4-894E-687F903B5A75}" type="presOf" srcId="{24E0A544-754D-48D3-B253-5B73A7BECF44}" destId="{9B0A0842-7D03-4C5C-89B7-B9C8662E22C3}" srcOrd="0" destOrd="0" presId="urn:microsoft.com/office/officeart/2005/8/layout/pyramid3"/>
    <dgm:cxn modelId="{C303D68D-D4E7-4976-8229-A3E622371580}" srcId="{38860B5F-5700-4473-BC08-4E0DFA3078ED}" destId="{675542DB-A1B0-443E-BDF5-722276F68972}" srcOrd="4" destOrd="0" parTransId="{FC9694EA-5D53-474B-9757-E1AEB26B0184}" sibTransId="{ADB4F942-79B7-49F7-9189-D1ABE635B54E}"/>
    <dgm:cxn modelId="{631D5A91-25AE-47C4-B936-FC1549BAB077}" srcId="{38860B5F-5700-4473-BC08-4E0DFA3078ED}" destId="{A8690783-7FC9-425B-9F5F-D8BE72033AC8}" srcOrd="2" destOrd="0" parTransId="{54525093-127C-4DD3-84B1-C27F60435493}" sibTransId="{C3FA64A0-963C-4F95-B1B2-3CAB32BCEE5B}"/>
    <dgm:cxn modelId="{291EA995-5ED4-49C6-9BCC-A9F70BB6531C}" srcId="{38860B5F-5700-4473-BC08-4E0DFA3078ED}" destId="{24E0A544-754D-48D3-B253-5B73A7BECF44}" srcOrd="1" destOrd="0" parTransId="{D00C8AE7-52BF-4133-B68A-D72F88D6E264}" sibTransId="{E039BBDA-E8EE-45FC-86E7-32E888E5579F}"/>
    <dgm:cxn modelId="{08041C9C-7A6F-4843-9961-73ACC4577FAE}" srcId="{38860B5F-5700-4473-BC08-4E0DFA3078ED}" destId="{C2F79CA8-9B2B-4339-B5D6-B5276BE67141}" srcOrd="0" destOrd="0" parTransId="{C7C4EF16-A043-4326-9687-E3C9C49CB2B9}" sibTransId="{6399DE0B-A7A8-4E77-B2D7-7CB96F961D97}"/>
    <dgm:cxn modelId="{A750159D-71F0-4957-ADB9-4C0D077549C4}" type="presOf" srcId="{38860B5F-5700-4473-BC08-4E0DFA3078ED}" destId="{284DD374-BB7F-4964-83E2-AE0C37128448}" srcOrd="0" destOrd="0" presId="urn:microsoft.com/office/officeart/2005/8/layout/pyramid3"/>
    <dgm:cxn modelId="{79E222A7-1649-48ED-8795-4583C1CEB2A4}" type="presOf" srcId="{C2F79CA8-9B2B-4339-B5D6-B5276BE67141}" destId="{194F22A6-2506-40AC-AA5A-BB5776A622FB}" srcOrd="1" destOrd="0" presId="urn:microsoft.com/office/officeart/2005/8/layout/pyramid3"/>
    <dgm:cxn modelId="{C39108B1-13F0-42EF-A62C-3F954B54CBC3}" type="presOf" srcId="{24E0A544-754D-48D3-B253-5B73A7BECF44}" destId="{DD3F02F6-4EB9-49BC-97AC-30725F2DAFEC}" srcOrd="1" destOrd="0" presId="urn:microsoft.com/office/officeart/2005/8/layout/pyramid3"/>
    <dgm:cxn modelId="{B9FBB2BC-7A69-44DE-8D59-55704FA5C75F}" type="presOf" srcId="{C2F79CA8-9B2B-4339-B5D6-B5276BE67141}" destId="{B4BE0AC8-CCF8-4463-AE2D-AAD3E7093DAD}" srcOrd="0" destOrd="0" presId="urn:microsoft.com/office/officeart/2005/8/layout/pyramid3"/>
    <dgm:cxn modelId="{75DC37C3-743E-455B-85BE-F1C130F298DB}" type="presOf" srcId="{3B150A9C-0FFD-41DB-9553-41C71ED97BEA}" destId="{E74FB8B8-FD7F-4E90-AEE4-BEC22F8A0E57}" srcOrd="0" destOrd="0" presId="urn:microsoft.com/office/officeart/2005/8/layout/pyramid3"/>
    <dgm:cxn modelId="{9C2745CA-65BB-4A20-B654-637E5F3060E2}" srcId="{38860B5F-5700-4473-BC08-4E0DFA3078ED}" destId="{5894203C-93A3-4F76-B1B8-02FC29B91262}" srcOrd="3" destOrd="0" parTransId="{30762ADD-0D79-4927-8645-A9FFD39BD881}" sibTransId="{46B90842-ECC8-4A88-8A49-112620C3AEE2}"/>
    <dgm:cxn modelId="{038866D1-199A-430F-B479-C1761C07D0E9}" srcId="{38860B5F-5700-4473-BC08-4E0DFA3078ED}" destId="{3B150A9C-0FFD-41DB-9553-41C71ED97BEA}" srcOrd="5" destOrd="0" parTransId="{D2A170E9-021F-41E8-986C-AD9580860FCB}" sibTransId="{986C9489-A543-42D7-A94E-D92DC56B9561}"/>
    <dgm:cxn modelId="{D964E1EF-F1A2-4188-8BC8-D86E535D6269}" type="presOf" srcId="{675542DB-A1B0-443E-BDF5-722276F68972}" destId="{A4614949-0B08-45A2-9155-F8F9D7B88696}" srcOrd="1" destOrd="0" presId="urn:microsoft.com/office/officeart/2005/8/layout/pyramid3"/>
    <dgm:cxn modelId="{7354F7F7-EB7A-4493-86A3-949B5D768D43}" type="presOf" srcId="{A8690783-7FC9-425B-9F5F-D8BE72033AC8}" destId="{60A64EC9-0021-4A7B-9F25-D690CD478157}" srcOrd="1" destOrd="0" presId="urn:microsoft.com/office/officeart/2005/8/layout/pyramid3"/>
    <dgm:cxn modelId="{B79A0CFD-1FB9-49C4-BD02-C2DBEDC3CFEE}" type="presOf" srcId="{A8690783-7FC9-425B-9F5F-D8BE72033AC8}" destId="{37910091-D22A-4D4F-BAC3-71734CCB06CA}" srcOrd="0" destOrd="0" presId="urn:microsoft.com/office/officeart/2005/8/layout/pyramid3"/>
    <dgm:cxn modelId="{61E764D3-961E-4966-A9A4-C1FB3B35494C}" type="presParOf" srcId="{284DD374-BB7F-4964-83E2-AE0C37128448}" destId="{DD247CBA-3727-4ECE-86AE-5769477FFBA2}" srcOrd="0" destOrd="0" presId="urn:microsoft.com/office/officeart/2005/8/layout/pyramid3"/>
    <dgm:cxn modelId="{DCFBC807-E590-41FC-9C87-F1E532C79887}" type="presParOf" srcId="{DD247CBA-3727-4ECE-86AE-5769477FFBA2}" destId="{B4BE0AC8-CCF8-4463-AE2D-AAD3E7093DAD}" srcOrd="0" destOrd="0" presId="urn:microsoft.com/office/officeart/2005/8/layout/pyramid3"/>
    <dgm:cxn modelId="{4D87701C-7214-4FB5-9648-CF2C91FE08B7}" type="presParOf" srcId="{DD247CBA-3727-4ECE-86AE-5769477FFBA2}" destId="{194F22A6-2506-40AC-AA5A-BB5776A622FB}" srcOrd="1" destOrd="0" presId="urn:microsoft.com/office/officeart/2005/8/layout/pyramid3"/>
    <dgm:cxn modelId="{887228E4-20A8-4BA0-BA9F-B36D386E0BB8}" type="presParOf" srcId="{284DD374-BB7F-4964-83E2-AE0C37128448}" destId="{947DCDA2-C621-4749-84B2-1F8EC39FA34C}" srcOrd="1" destOrd="0" presId="urn:microsoft.com/office/officeart/2005/8/layout/pyramid3"/>
    <dgm:cxn modelId="{72B9BF4A-9E85-43CB-AADE-EE90DB4CA2AC}" type="presParOf" srcId="{947DCDA2-C621-4749-84B2-1F8EC39FA34C}" destId="{9B0A0842-7D03-4C5C-89B7-B9C8662E22C3}" srcOrd="0" destOrd="0" presId="urn:microsoft.com/office/officeart/2005/8/layout/pyramid3"/>
    <dgm:cxn modelId="{070BA8E0-CFA0-4D07-B926-8B1895C4C656}" type="presParOf" srcId="{947DCDA2-C621-4749-84B2-1F8EC39FA34C}" destId="{DD3F02F6-4EB9-49BC-97AC-30725F2DAFEC}" srcOrd="1" destOrd="0" presId="urn:microsoft.com/office/officeart/2005/8/layout/pyramid3"/>
    <dgm:cxn modelId="{E8648846-16E3-4A59-835F-A736F782ABA2}" type="presParOf" srcId="{284DD374-BB7F-4964-83E2-AE0C37128448}" destId="{7E17D8E6-9A84-4511-A87E-CB860B73BB9D}" srcOrd="2" destOrd="0" presId="urn:microsoft.com/office/officeart/2005/8/layout/pyramid3"/>
    <dgm:cxn modelId="{3B287114-2F33-47E1-A886-CA7D2166CF63}" type="presParOf" srcId="{7E17D8E6-9A84-4511-A87E-CB860B73BB9D}" destId="{37910091-D22A-4D4F-BAC3-71734CCB06CA}" srcOrd="0" destOrd="0" presId="urn:microsoft.com/office/officeart/2005/8/layout/pyramid3"/>
    <dgm:cxn modelId="{2C8D04ED-A7FB-4FAA-8F60-79FFEE90BBFF}" type="presParOf" srcId="{7E17D8E6-9A84-4511-A87E-CB860B73BB9D}" destId="{60A64EC9-0021-4A7B-9F25-D690CD478157}" srcOrd="1" destOrd="0" presId="urn:microsoft.com/office/officeart/2005/8/layout/pyramid3"/>
    <dgm:cxn modelId="{6EE05A40-402A-45DC-8FB6-39BACE087709}" type="presParOf" srcId="{284DD374-BB7F-4964-83E2-AE0C37128448}" destId="{3B2D213A-B570-4C63-84B0-20D0613F7EAF}" srcOrd="3" destOrd="0" presId="urn:microsoft.com/office/officeart/2005/8/layout/pyramid3"/>
    <dgm:cxn modelId="{18278C86-47BD-4CAB-8372-52D1FE76ADBB}" type="presParOf" srcId="{3B2D213A-B570-4C63-84B0-20D0613F7EAF}" destId="{0045451D-3C4D-4F32-A13D-D975A4D9B353}" srcOrd="0" destOrd="0" presId="urn:microsoft.com/office/officeart/2005/8/layout/pyramid3"/>
    <dgm:cxn modelId="{DD912779-8676-46DE-852E-64C189B95F53}" type="presParOf" srcId="{3B2D213A-B570-4C63-84B0-20D0613F7EAF}" destId="{7A50294C-AFAB-481E-B4C7-C2798FC6FD43}" srcOrd="1" destOrd="0" presId="urn:microsoft.com/office/officeart/2005/8/layout/pyramid3"/>
    <dgm:cxn modelId="{192B64F5-86FA-4FD0-9815-1C99DD08CD10}" type="presParOf" srcId="{284DD374-BB7F-4964-83E2-AE0C37128448}" destId="{3044470F-0231-4BB6-9CF6-BCAFE392664D}" srcOrd="4" destOrd="0" presId="urn:microsoft.com/office/officeart/2005/8/layout/pyramid3"/>
    <dgm:cxn modelId="{36A84784-A815-4BBE-ACCB-534DC7F1FF45}" type="presParOf" srcId="{3044470F-0231-4BB6-9CF6-BCAFE392664D}" destId="{A6B83D0E-EEA8-4377-AACF-97AD26C25330}" srcOrd="0" destOrd="0" presId="urn:microsoft.com/office/officeart/2005/8/layout/pyramid3"/>
    <dgm:cxn modelId="{F4ABB2B6-D233-4038-8641-0BB149274EC8}" type="presParOf" srcId="{3044470F-0231-4BB6-9CF6-BCAFE392664D}" destId="{A4614949-0B08-45A2-9155-F8F9D7B88696}" srcOrd="1" destOrd="0" presId="urn:microsoft.com/office/officeart/2005/8/layout/pyramid3"/>
    <dgm:cxn modelId="{39A3C9E9-5909-444D-B5C0-169FFF24A6D4}" type="presParOf" srcId="{284DD374-BB7F-4964-83E2-AE0C37128448}" destId="{ABE213BC-8377-4BB1-9970-6719051EDAA8}" srcOrd="5" destOrd="0" presId="urn:microsoft.com/office/officeart/2005/8/layout/pyramid3"/>
    <dgm:cxn modelId="{051268DA-4AAE-4A6C-AA8D-21CF51FE7D61}" type="presParOf" srcId="{ABE213BC-8377-4BB1-9970-6719051EDAA8}" destId="{E74FB8B8-FD7F-4E90-AEE4-BEC22F8A0E57}" srcOrd="0" destOrd="0" presId="urn:microsoft.com/office/officeart/2005/8/layout/pyramid3"/>
    <dgm:cxn modelId="{38435E9F-911E-4F97-90ED-56DCA0B64A79}" type="presParOf" srcId="{ABE213BC-8377-4BB1-9970-6719051EDAA8}" destId="{9C2F76BF-707A-4FE8-AED7-53B6998D5B98}" srcOrd="1" destOrd="0" presId="urn:microsoft.com/office/officeart/2005/8/layout/pyramid3"/>
    <dgm:cxn modelId="{48C2388D-2B5B-481A-8831-47412B8AA427}" type="presParOf" srcId="{284DD374-BB7F-4964-83E2-AE0C37128448}" destId="{23F5FAB0-EC46-4575-91E5-8B4FC75DA84F}" srcOrd="6" destOrd="0" presId="urn:microsoft.com/office/officeart/2005/8/layout/pyramid3"/>
    <dgm:cxn modelId="{52687BD4-5583-4696-990F-D538BFDB3AAD}" type="presParOf" srcId="{23F5FAB0-EC46-4575-91E5-8B4FC75DA84F}" destId="{FC3D834D-7D47-46E9-AE4E-8628B98AD3C1}" srcOrd="0" destOrd="0" presId="urn:microsoft.com/office/officeart/2005/8/layout/pyramid3"/>
    <dgm:cxn modelId="{140C4649-F175-4EA1-AED9-029AA636EC82}" type="presParOf" srcId="{23F5FAB0-EC46-4575-91E5-8B4FC75DA84F}" destId="{5446B930-5F83-4EFE-B3E0-92F7AC1F5BB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0AC8-CCF8-4463-AE2D-AAD3E7093DAD}">
      <dsp:nvSpPr>
        <dsp:cNvPr id="0" name=""/>
        <dsp:cNvSpPr/>
      </dsp:nvSpPr>
      <dsp:spPr>
        <a:xfrm rot="10800000">
          <a:off x="0" y="0"/>
          <a:ext cx="623262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sp:txBody>
      <dsp:txXfrm rot="-10800000">
        <a:off x="1382336" y="42497"/>
        <a:ext cx="3467951" cy="547856"/>
      </dsp:txXfrm>
    </dsp:sp>
    <dsp:sp modelId="{9B0A0842-7D03-4C5C-89B7-B9C8662E22C3}">
      <dsp:nvSpPr>
        <dsp:cNvPr id="0" name=""/>
        <dsp:cNvSpPr/>
      </dsp:nvSpPr>
      <dsp:spPr>
        <a:xfrm rot="10800000">
          <a:off x="445187" y="590353"/>
          <a:ext cx="534224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1671708" y="639932"/>
        <a:ext cx="2889207" cy="540774"/>
      </dsp:txXfrm>
    </dsp:sp>
    <dsp:sp modelId="{37910091-D22A-4D4F-BAC3-71734CCB06CA}">
      <dsp:nvSpPr>
        <dsp:cNvPr id="0" name=""/>
        <dsp:cNvSpPr/>
      </dsp:nvSpPr>
      <dsp:spPr>
        <a:xfrm rot="10800000">
          <a:off x="890374" y="1180705"/>
          <a:ext cx="445187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1961079" y="1240200"/>
        <a:ext cx="2310464" cy="530858"/>
      </dsp:txXfrm>
    </dsp:sp>
    <dsp:sp modelId="{0045451D-3C4D-4F32-A13D-D975A4D9B353}">
      <dsp:nvSpPr>
        <dsp:cNvPr id="0" name=""/>
        <dsp:cNvSpPr/>
      </dsp:nvSpPr>
      <dsp:spPr>
        <a:xfrm rot="10800000">
          <a:off x="1335562" y="1771059"/>
          <a:ext cx="356149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250451" y="1845428"/>
        <a:ext cx="1731720" cy="515984"/>
      </dsp:txXfrm>
    </dsp:sp>
    <dsp:sp modelId="{A6B83D0E-EEA8-4377-AACF-97AD26C25330}">
      <dsp:nvSpPr>
        <dsp:cNvPr id="0" name=""/>
        <dsp:cNvSpPr/>
      </dsp:nvSpPr>
      <dsp:spPr>
        <a:xfrm rot="10800000">
          <a:off x="1780749" y="2361412"/>
          <a:ext cx="267112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539823" y="2460571"/>
        <a:ext cx="1152976" cy="491194"/>
      </dsp:txXfrm>
    </dsp:sp>
    <dsp:sp modelId="{E74FB8B8-FD7F-4E90-AEE4-BEC22F8A0E57}">
      <dsp:nvSpPr>
        <dsp:cNvPr id="0" name=""/>
        <dsp:cNvSpPr/>
      </dsp:nvSpPr>
      <dsp:spPr>
        <a:xfrm rot="10800000">
          <a:off x="2225937" y="2951764"/>
          <a:ext cx="178074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3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829195" y="3100502"/>
        <a:ext cx="574233" cy="441615"/>
      </dsp:txXfrm>
    </dsp:sp>
    <dsp:sp modelId="{FC3D834D-7D47-46E9-AE4E-8628B98AD3C1}">
      <dsp:nvSpPr>
        <dsp:cNvPr id="0" name=""/>
        <dsp:cNvSpPr/>
      </dsp:nvSpPr>
      <dsp:spPr>
        <a:xfrm rot="10800000">
          <a:off x="2671124" y="3542118"/>
          <a:ext cx="89037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sp:txBody>
      <dsp:txXfrm rot="-10800000">
        <a:off x="2962751" y="3735478"/>
        <a:ext cx="307120" cy="396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0AC8-CCF8-4463-AE2D-AAD3E7093DAD}">
      <dsp:nvSpPr>
        <dsp:cNvPr id="0" name=""/>
        <dsp:cNvSpPr/>
      </dsp:nvSpPr>
      <dsp:spPr>
        <a:xfrm rot="10800000">
          <a:off x="0" y="0"/>
          <a:ext cx="623262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sp:txBody>
      <dsp:txXfrm rot="-10800000">
        <a:off x="1382336" y="42497"/>
        <a:ext cx="3467951" cy="547856"/>
      </dsp:txXfrm>
    </dsp:sp>
    <dsp:sp modelId="{9B0A0842-7D03-4C5C-89B7-B9C8662E22C3}">
      <dsp:nvSpPr>
        <dsp:cNvPr id="0" name=""/>
        <dsp:cNvSpPr/>
      </dsp:nvSpPr>
      <dsp:spPr>
        <a:xfrm rot="10800000">
          <a:off x="445187" y="590353"/>
          <a:ext cx="5342249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sp:txBody>
      <dsp:txXfrm rot="-10800000">
        <a:off x="1671708" y="639932"/>
        <a:ext cx="2889207" cy="540774"/>
      </dsp:txXfrm>
    </dsp:sp>
    <dsp:sp modelId="{37910091-D22A-4D4F-BAC3-71734CCB06CA}">
      <dsp:nvSpPr>
        <dsp:cNvPr id="0" name=""/>
        <dsp:cNvSpPr/>
      </dsp:nvSpPr>
      <dsp:spPr>
        <a:xfrm rot="10800000">
          <a:off x="890374" y="1180705"/>
          <a:ext cx="445187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1961079" y="1240200"/>
        <a:ext cx="2310464" cy="530858"/>
      </dsp:txXfrm>
    </dsp:sp>
    <dsp:sp modelId="{0045451D-3C4D-4F32-A13D-D975A4D9B353}">
      <dsp:nvSpPr>
        <dsp:cNvPr id="0" name=""/>
        <dsp:cNvSpPr/>
      </dsp:nvSpPr>
      <dsp:spPr>
        <a:xfrm rot="10800000">
          <a:off x="1335562" y="1771059"/>
          <a:ext cx="356149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250451" y="1845428"/>
        <a:ext cx="1731720" cy="515984"/>
      </dsp:txXfrm>
    </dsp:sp>
    <dsp:sp modelId="{A6B83D0E-EEA8-4377-AACF-97AD26C25330}">
      <dsp:nvSpPr>
        <dsp:cNvPr id="0" name=""/>
        <dsp:cNvSpPr/>
      </dsp:nvSpPr>
      <dsp:spPr>
        <a:xfrm rot="10800000">
          <a:off x="1780749" y="2361412"/>
          <a:ext cx="267112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539823" y="2460571"/>
        <a:ext cx="1152976" cy="491194"/>
      </dsp:txXfrm>
    </dsp:sp>
    <dsp:sp modelId="{E74FB8B8-FD7F-4E90-AEE4-BEC22F8A0E57}">
      <dsp:nvSpPr>
        <dsp:cNvPr id="0" name=""/>
        <dsp:cNvSpPr/>
      </dsp:nvSpPr>
      <dsp:spPr>
        <a:xfrm rot="10800000">
          <a:off x="2225937" y="2951764"/>
          <a:ext cx="178074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3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829195" y="3100502"/>
        <a:ext cx="574233" cy="441615"/>
      </dsp:txXfrm>
    </dsp:sp>
    <dsp:sp modelId="{FC3D834D-7D47-46E9-AE4E-8628B98AD3C1}">
      <dsp:nvSpPr>
        <dsp:cNvPr id="0" name=""/>
        <dsp:cNvSpPr/>
      </dsp:nvSpPr>
      <dsp:spPr>
        <a:xfrm rot="10800000">
          <a:off x="2671124" y="3542118"/>
          <a:ext cx="89037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sp:txBody>
      <dsp:txXfrm rot="-10800000">
        <a:off x="2962751" y="3735478"/>
        <a:ext cx="307120" cy="396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0AC8-CCF8-4463-AE2D-AAD3E7093DAD}">
      <dsp:nvSpPr>
        <dsp:cNvPr id="0" name=""/>
        <dsp:cNvSpPr/>
      </dsp:nvSpPr>
      <dsp:spPr>
        <a:xfrm rot="10800000">
          <a:off x="0" y="0"/>
          <a:ext cx="623262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sp:txBody>
      <dsp:txXfrm rot="-10800000">
        <a:off x="1382336" y="42497"/>
        <a:ext cx="3467951" cy="547856"/>
      </dsp:txXfrm>
    </dsp:sp>
    <dsp:sp modelId="{9B0A0842-7D03-4C5C-89B7-B9C8662E22C3}">
      <dsp:nvSpPr>
        <dsp:cNvPr id="0" name=""/>
        <dsp:cNvSpPr/>
      </dsp:nvSpPr>
      <dsp:spPr>
        <a:xfrm rot="10800000">
          <a:off x="445187" y="590353"/>
          <a:ext cx="5342249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sp:txBody>
      <dsp:txXfrm rot="-10800000">
        <a:off x="1671708" y="639932"/>
        <a:ext cx="2889207" cy="540774"/>
      </dsp:txXfrm>
    </dsp:sp>
    <dsp:sp modelId="{37910091-D22A-4D4F-BAC3-71734CCB06CA}">
      <dsp:nvSpPr>
        <dsp:cNvPr id="0" name=""/>
        <dsp:cNvSpPr/>
      </dsp:nvSpPr>
      <dsp:spPr>
        <a:xfrm rot="10800000">
          <a:off x="890374" y="1180705"/>
          <a:ext cx="445187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sp:txBody>
      <dsp:txXfrm rot="-10800000">
        <a:off x="1961079" y="1240200"/>
        <a:ext cx="2310464" cy="530858"/>
      </dsp:txXfrm>
    </dsp:sp>
    <dsp:sp modelId="{0045451D-3C4D-4F32-A13D-D975A4D9B353}">
      <dsp:nvSpPr>
        <dsp:cNvPr id="0" name=""/>
        <dsp:cNvSpPr/>
      </dsp:nvSpPr>
      <dsp:spPr>
        <a:xfrm rot="10800000">
          <a:off x="1335562" y="1771059"/>
          <a:ext cx="356149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250451" y="1845428"/>
        <a:ext cx="1731720" cy="515984"/>
      </dsp:txXfrm>
    </dsp:sp>
    <dsp:sp modelId="{A6B83D0E-EEA8-4377-AACF-97AD26C25330}">
      <dsp:nvSpPr>
        <dsp:cNvPr id="0" name=""/>
        <dsp:cNvSpPr/>
      </dsp:nvSpPr>
      <dsp:spPr>
        <a:xfrm rot="10800000">
          <a:off x="1780749" y="2361412"/>
          <a:ext cx="267112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539823" y="2460571"/>
        <a:ext cx="1152976" cy="491194"/>
      </dsp:txXfrm>
    </dsp:sp>
    <dsp:sp modelId="{E74FB8B8-FD7F-4E90-AEE4-BEC22F8A0E57}">
      <dsp:nvSpPr>
        <dsp:cNvPr id="0" name=""/>
        <dsp:cNvSpPr/>
      </dsp:nvSpPr>
      <dsp:spPr>
        <a:xfrm rot="10800000">
          <a:off x="2225937" y="2951764"/>
          <a:ext cx="178074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3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829195" y="3100502"/>
        <a:ext cx="574233" cy="441615"/>
      </dsp:txXfrm>
    </dsp:sp>
    <dsp:sp modelId="{FC3D834D-7D47-46E9-AE4E-8628B98AD3C1}">
      <dsp:nvSpPr>
        <dsp:cNvPr id="0" name=""/>
        <dsp:cNvSpPr/>
      </dsp:nvSpPr>
      <dsp:spPr>
        <a:xfrm rot="10800000">
          <a:off x="2671124" y="3542118"/>
          <a:ext cx="89037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sp:txBody>
      <dsp:txXfrm rot="-10800000">
        <a:off x="2962751" y="3735478"/>
        <a:ext cx="307120" cy="3969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0AC8-CCF8-4463-AE2D-AAD3E7093DAD}">
      <dsp:nvSpPr>
        <dsp:cNvPr id="0" name=""/>
        <dsp:cNvSpPr/>
      </dsp:nvSpPr>
      <dsp:spPr>
        <a:xfrm rot="10800000">
          <a:off x="0" y="0"/>
          <a:ext cx="623262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sp:txBody>
      <dsp:txXfrm rot="-10800000">
        <a:off x="1382336" y="42497"/>
        <a:ext cx="3467951" cy="547856"/>
      </dsp:txXfrm>
    </dsp:sp>
    <dsp:sp modelId="{9B0A0842-7D03-4C5C-89B7-B9C8662E22C3}">
      <dsp:nvSpPr>
        <dsp:cNvPr id="0" name=""/>
        <dsp:cNvSpPr/>
      </dsp:nvSpPr>
      <dsp:spPr>
        <a:xfrm rot="10800000">
          <a:off x="445187" y="590353"/>
          <a:ext cx="5342249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sp:txBody>
      <dsp:txXfrm rot="-10800000">
        <a:off x="1671708" y="639932"/>
        <a:ext cx="2889207" cy="540774"/>
      </dsp:txXfrm>
    </dsp:sp>
    <dsp:sp modelId="{37910091-D22A-4D4F-BAC3-71734CCB06CA}">
      <dsp:nvSpPr>
        <dsp:cNvPr id="0" name=""/>
        <dsp:cNvSpPr/>
      </dsp:nvSpPr>
      <dsp:spPr>
        <a:xfrm rot="10800000">
          <a:off x="890374" y="1180705"/>
          <a:ext cx="445187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sp:txBody>
      <dsp:txXfrm rot="-10800000">
        <a:off x="1961079" y="1240200"/>
        <a:ext cx="2310464" cy="530858"/>
      </dsp:txXfrm>
    </dsp:sp>
    <dsp:sp modelId="{0045451D-3C4D-4F32-A13D-D975A4D9B353}">
      <dsp:nvSpPr>
        <dsp:cNvPr id="0" name=""/>
        <dsp:cNvSpPr/>
      </dsp:nvSpPr>
      <dsp:spPr>
        <a:xfrm rot="10800000">
          <a:off x="1335562" y="1771059"/>
          <a:ext cx="3561499" cy="590353"/>
        </a:xfrm>
        <a:prstGeom prst="trapezoid">
          <a:avLst>
            <a:gd name="adj" fmla="val 74098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Reuse of items (where appropriate)</a:t>
          </a:r>
        </a:p>
      </dsp:txBody>
      <dsp:txXfrm rot="-10800000">
        <a:off x="2250451" y="1845428"/>
        <a:ext cx="1731720" cy="515984"/>
      </dsp:txXfrm>
    </dsp:sp>
    <dsp:sp modelId="{A6B83D0E-EEA8-4377-AACF-97AD26C25330}">
      <dsp:nvSpPr>
        <dsp:cNvPr id="0" name=""/>
        <dsp:cNvSpPr/>
      </dsp:nvSpPr>
      <dsp:spPr>
        <a:xfrm rot="10800000">
          <a:off x="1780749" y="2361412"/>
          <a:ext cx="267112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539823" y="2460571"/>
        <a:ext cx="1152976" cy="491194"/>
      </dsp:txXfrm>
    </dsp:sp>
    <dsp:sp modelId="{E74FB8B8-FD7F-4E90-AEE4-BEC22F8A0E57}">
      <dsp:nvSpPr>
        <dsp:cNvPr id="0" name=""/>
        <dsp:cNvSpPr/>
      </dsp:nvSpPr>
      <dsp:spPr>
        <a:xfrm rot="10800000">
          <a:off x="2225937" y="2951764"/>
          <a:ext cx="178074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3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829195" y="3100502"/>
        <a:ext cx="574233" cy="441615"/>
      </dsp:txXfrm>
    </dsp:sp>
    <dsp:sp modelId="{FC3D834D-7D47-46E9-AE4E-8628B98AD3C1}">
      <dsp:nvSpPr>
        <dsp:cNvPr id="0" name=""/>
        <dsp:cNvSpPr/>
      </dsp:nvSpPr>
      <dsp:spPr>
        <a:xfrm rot="10800000">
          <a:off x="2671124" y="3542118"/>
          <a:ext cx="89037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sp:txBody>
      <dsp:txXfrm rot="-10800000">
        <a:off x="2962751" y="3735478"/>
        <a:ext cx="307120" cy="3969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0AC8-CCF8-4463-AE2D-AAD3E7093DAD}">
      <dsp:nvSpPr>
        <dsp:cNvPr id="0" name=""/>
        <dsp:cNvSpPr/>
      </dsp:nvSpPr>
      <dsp:spPr>
        <a:xfrm rot="10800000">
          <a:off x="0" y="0"/>
          <a:ext cx="623262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</a:t>
          </a:r>
        </a:p>
      </dsp:txBody>
      <dsp:txXfrm rot="-10800000">
        <a:off x="1382336" y="42497"/>
        <a:ext cx="3467951" cy="547856"/>
      </dsp:txXfrm>
    </dsp:sp>
    <dsp:sp modelId="{9B0A0842-7D03-4C5C-89B7-B9C8662E22C3}">
      <dsp:nvSpPr>
        <dsp:cNvPr id="0" name=""/>
        <dsp:cNvSpPr/>
      </dsp:nvSpPr>
      <dsp:spPr>
        <a:xfrm rot="10800000">
          <a:off x="445187" y="590353"/>
          <a:ext cx="5342249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sp:txBody>
      <dsp:txXfrm rot="-10800000">
        <a:off x="1671708" y="639932"/>
        <a:ext cx="2889207" cy="540774"/>
      </dsp:txXfrm>
    </dsp:sp>
    <dsp:sp modelId="{37910091-D22A-4D4F-BAC3-71734CCB06CA}">
      <dsp:nvSpPr>
        <dsp:cNvPr id="0" name=""/>
        <dsp:cNvSpPr/>
      </dsp:nvSpPr>
      <dsp:spPr>
        <a:xfrm rot="10800000">
          <a:off x="890374" y="1180705"/>
          <a:ext cx="445187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sp:txBody>
      <dsp:txXfrm rot="-10800000">
        <a:off x="1961079" y="1240200"/>
        <a:ext cx="2310464" cy="530858"/>
      </dsp:txXfrm>
    </dsp:sp>
    <dsp:sp modelId="{0045451D-3C4D-4F32-A13D-D975A4D9B353}">
      <dsp:nvSpPr>
        <dsp:cNvPr id="0" name=""/>
        <dsp:cNvSpPr/>
      </dsp:nvSpPr>
      <dsp:spPr>
        <a:xfrm rot="10800000">
          <a:off x="1335562" y="1771059"/>
          <a:ext cx="3561499" cy="590353"/>
        </a:xfrm>
        <a:prstGeom prst="trapezoid">
          <a:avLst>
            <a:gd name="adj" fmla="val 74098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Reuse of items (where appropriate)</a:t>
          </a:r>
        </a:p>
      </dsp:txBody>
      <dsp:txXfrm rot="-10800000">
        <a:off x="2250451" y="1845428"/>
        <a:ext cx="1731720" cy="515984"/>
      </dsp:txXfrm>
    </dsp:sp>
    <dsp:sp modelId="{A6B83D0E-EEA8-4377-AACF-97AD26C25330}">
      <dsp:nvSpPr>
        <dsp:cNvPr id="0" name=""/>
        <dsp:cNvSpPr/>
      </dsp:nvSpPr>
      <dsp:spPr>
        <a:xfrm rot="10800000">
          <a:off x="1780749" y="2361412"/>
          <a:ext cx="2671124" cy="590353"/>
        </a:xfrm>
        <a:prstGeom prst="trapezoid">
          <a:avLst>
            <a:gd name="adj" fmla="val 74098"/>
          </a:avLst>
        </a:prstGeom>
        <a:solidFill>
          <a:srgbClr val="00CC99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Recycle / Compost</a:t>
          </a:r>
        </a:p>
      </dsp:txBody>
      <dsp:txXfrm rot="-10800000">
        <a:off x="2539823" y="2460571"/>
        <a:ext cx="1152976" cy="491194"/>
      </dsp:txXfrm>
    </dsp:sp>
    <dsp:sp modelId="{E74FB8B8-FD7F-4E90-AEE4-BEC22F8A0E57}">
      <dsp:nvSpPr>
        <dsp:cNvPr id="0" name=""/>
        <dsp:cNvSpPr/>
      </dsp:nvSpPr>
      <dsp:spPr>
        <a:xfrm rot="10800000">
          <a:off x="2225937" y="2951764"/>
          <a:ext cx="1780749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3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2829195" y="3100502"/>
        <a:ext cx="574233" cy="441615"/>
      </dsp:txXfrm>
    </dsp:sp>
    <dsp:sp modelId="{FC3D834D-7D47-46E9-AE4E-8628B98AD3C1}">
      <dsp:nvSpPr>
        <dsp:cNvPr id="0" name=""/>
        <dsp:cNvSpPr/>
      </dsp:nvSpPr>
      <dsp:spPr>
        <a:xfrm rot="10800000">
          <a:off x="2671124" y="3542118"/>
          <a:ext cx="890374" cy="590353"/>
        </a:xfrm>
        <a:prstGeom prst="trapezoid">
          <a:avLst>
            <a:gd name="adj" fmla="val 74098"/>
          </a:avLst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800" kern="1200" spc="-100" baseline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Work Sans" pitchFamily="2" charset="0"/>
            <a:ea typeface="+mn-ea"/>
            <a:cs typeface="+mn-cs"/>
          </a:endParaRPr>
        </a:p>
      </dsp:txBody>
      <dsp:txXfrm rot="-10800000">
        <a:off x="2962751" y="3735478"/>
        <a:ext cx="307120" cy="3969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E0AC8-CCF8-4463-AE2D-AAD3E7093DAD}">
      <dsp:nvSpPr>
        <dsp:cNvPr id="0" name=""/>
        <dsp:cNvSpPr/>
      </dsp:nvSpPr>
      <dsp:spPr>
        <a:xfrm rot="10800000">
          <a:off x="0" y="0"/>
          <a:ext cx="623262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Optimize workflows </a:t>
          </a:r>
        </a:p>
      </dsp:txBody>
      <dsp:txXfrm rot="-10800000">
        <a:off x="1382336" y="42497"/>
        <a:ext cx="3467951" cy="547856"/>
      </dsp:txXfrm>
    </dsp:sp>
    <dsp:sp modelId="{9B0A0842-7D03-4C5C-89B7-B9C8662E22C3}">
      <dsp:nvSpPr>
        <dsp:cNvPr id="0" name=""/>
        <dsp:cNvSpPr/>
      </dsp:nvSpPr>
      <dsp:spPr>
        <a:xfrm rot="10800000">
          <a:off x="445187" y="590353"/>
          <a:ext cx="5342249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Minimize Packaging</a:t>
          </a:r>
        </a:p>
      </dsp:txBody>
      <dsp:txXfrm rot="-10800000">
        <a:off x="1671708" y="639932"/>
        <a:ext cx="2889207" cy="540774"/>
      </dsp:txXfrm>
    </dsp:sp>
    <dsp:sp modelId="{37910091-D22A-4D4F-BAC3-71734CCB06CA}">
      <dsp:nvSpPr>
        <dsp:cNvPr id="0" name=""/>
        <dsp:cNvSpPr/>
      </dsp:nvSpPr>
      <dsp:spPr>
        <a:xfrm rot="10800000">
          <a:off x="890374" y="1180705"/>
          <a:ext cx="4451874" cy="590353"/>
        </a:xfrm>
        <a:prstGeom prst="trapezoid">
          <a:avLst>
            <a:gd name="adj" fmla="val 74098"/>
          </a:avLst>
        </a:prstGeom>
        <a:solidFill>
          <a:srgbClr val="08947E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Reduce Waste</a:t>
          </a:r>
        </a:p>
      </dsp:txBody>
      <dsp:txXfrm rot="-10800000">
        <a:off x="1961079" y="1240200"/>
        <a:ext cx="2310464" cy="530858"/>
      </dsp:txXfrm>
    </dsp:sp>
    <dsp:sp modelId="{0045451D-3C4D-4F32-A13D-D975A4D9B353}">
      <dsp:nvSpPr>
        <dsp:cNvPr id="0" name=""/>
        <dsp:cNvSpPr/>
      </dsp:nvSpPr>
      <dsp:spPr>
        <a:xfrm rot="10800000">
          <a:off x="1335562" y="1771059"/>
          <a:ext cx="3561499" cy="590353"/>
        </a:xfrm>
        <a:prstGeom prst="trapezoid">
          <a:avLst>
            <a:gd name="adj" fmla="val 74098"/>
          </a:avLst>
        </a:prstGeom>
        <a:solidFill>
          <a:srgbClr val="4EA72E">
            <a:lumMod val="60000"/>
            <a:lumOff val="40000"/>
          </a:srgb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Reuse of items (where appropriate)</a:t>
          </a:r>
        </a:p>
      </dsp:txBody>
      <dsp:txXfrm rot="-10800000">
        <a:off x="2250451" y="1845428"/>
        <a:ext cx="1731720" cy="515984"/>
      </dsp:txXfrm>
    </dsp:sp>
    <dsp:sp modelId="{A6B83D0E-EEA8-4377-AACF-97AD26C25330}">
      <dsp:nvSpPr>
        <dsp:cNvPr id="0" name=""/>
        <dsp:cNvSpPr/>
      </dsp:nvSpPr>
      <dsp:spPr>
        <a:xfrm rot="10800000">
          <a:off x="1780749" y="2361412"/>
          <a:ext cx="2671124" cy="590353"/>
        </a:xfrm>
        <a:prstGeom prst="trapezoid">
          <a:avLst>
            <a:gd name="adj" fmla="val 74098"/>
          </a:avLst>
        </a:prstGeom>
        <a:solidFill>
          <a:srgbClr val="0BD3B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Recycle / Compost</a:t>
          </a:r>
        </a:p>
      </dsp:txBody>
      <dsp:txXfrm rot="-10800000">
        <a:off x="2539823" y="2460571"/>
        <a:ext cx="1152976" cy="491194"/>
      </dsp:txXfrm>
    </dsp:sp>
    <dsp:sp modelId="{E74FB8B8-FD7F-4E90-AEE4-BEC22F8A0E57}">
      <dsp:nvSpPr>
        <dsp:cNvPr id="0" name=""/>
        <dsp:cNvSpPr/>
      </dsp:nvSpPr>
      <dsp:spPr>
        <a:xfrm rot="10800000">
          <a:off x="2225937" y="2951764"/>
          <a:ext cx="1780749" cy="590353"/>
        </a:xfrm>
        <a:prstGeom prst="trapezoid">
          <a:avLst>
            <a:gd name="adj" fmla="val 74098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Waste-Energy</a:t>
          </a:r>
        </a:p>
      </dsp:txBody>
      <dsp:txXfrm rot="-10800000">
        <a:off x="2829195" y="3100502"/>
        <a:ext cx="574233" cy="441615"/>
      </dsp:txXfrm>
    </dsp:sp>
    <dsp:sp modelId="{FC3D834D-7D47-46E9-AE4E-8628B98AD3C1}">
      <dsp:nvSpPr>
        <dsp:cNvPr id="0" name=""/>
        <dsp:cNvSpPr/>
      </dsp:nvSpPr>
      <dsp:spPr>
        <a:xfrm rot="10800000">
          <a:off x="2671124" y="3542118"/>
          <a:ext cx="890374" cy="590353"/>
        </a:xfrm>
        <a:prstGeom prst="trapezoid">
          <a:avLst>
            <a:gd name="adj" fmla="val 74098"/>
          </a:avLst>
        </a:prstGeom>
        <a:solidFill>
          <a:sysClr val="window" lastClr="FFFFFF">
            <a:lumMod val="65000"/>
          </a:sys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800" kern="1200" spc="-1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Work Sans" pitchFamily="2" charset="0"/>
              <a:ea typeface="+mn-ea"/>
              <a:cs typeface="+mn-cs"/>
            </a:rPr>
            <a:t>Landfill</a:t>
          </a:r>
        </a:p>
      </dsp:txBody>
      <dsp:txXfrm rot="-10800000">
        <a:off x="2962751" y="3735478"/>
        <a:ext cx="307120" cy="396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0.16762</cdr:x>
      <cdr:y>0</cdr:y>
    </cdr:from>
    <cdr:to>
      <cdr:x>0.83238</cdr:x>
      <cdr:y>0.23965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610937C-1937-7F13-2805-274D42F029CB}"/>
            </a:ext>
          </a:extLst>
        </cdr:cNvPr>
        <cdr:cNvSpPr txBox="1"/>
      </cdr:nvSpPr>
      <cdr:spPr>
        <a:xfrm xmlns:a="http://schemas.openxmlformats.org/drawingml/2006/main">
          <a:off x="650600" y="0"/>
          <a:ext cx="2580202" cy="525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defTabSz="457200" rtl="0"/>
          <a:r>
            <a:rPr lang="en-US" sz="1800" b="1" kern="1200" dirty="0">
              <a:solidFill>
                <a:prstClr val="black">
                  <a:lumMod val="65000"/>
                  <a:lumOff val="35000"/>
                </a:prstClr>
              </a:solidFill>
              <a:latin typeface="Work Sans" pitchFamily="2" charset="0"/>
              <a:ea typeface="+mj-ea"/>
              <a:cs typeface="+mj-cs"/>
            </a:rPr>
            <a:t>In 2025….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0.16762</cdr:x>
      <cdr:y>0</cdr:y>
    </cdr:from>
    <cdr:to>
      <cdr:x>0.83238</cdr:x>
      <cdr:y>0.23965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610937C-1937-7F13-2805-274D42F029CB}"/>
            </a:ext>
          </a:extLst>
        </cdr:cNvPr>
        <cdr:cNvSpPr txBox="1"/>
      </cdr:nvSpPr>
      <cdr:spPr>
        <a:xfrm xmlns:a="http://schemas.openxmlformats.org/drawingml/2006/main">
          <a:off x="650600" y="0"/>
          <a:ext cx="2580202" cy="525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defTabSz="457200" rtl="0"/>
          <a:r>
            <a:rPr lang="en-US" sz="1800" b="1" kern="1200" dirty="0">
              <a:solidFill>
                <a:prstClr val="black">
                  <a:lumMod val="65000"/>
                  <a:lumOff val="35000"/>
                </a:prstClr>
              </a:solidFill>
              <a:latin typeface="Work Sans" pitchFamily="2" charset="0"/>
              <a:ea typeface="+mj-ea"/>
              <a:cs typeface="+mj-cs"/>
            </a:rPr>
            <a:t>For 2026….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D17E6A4-723E-4315-AD24-2260FB2E3BEE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DDC0C6-038B-42D2-A348-3C95E5328B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333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B71613-F023-4913-B89A-5AD417D008EC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5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7BF000-4A04-40A8-BACA-B909DDF0D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C605-1954-4E09-AD32-02A3C2437C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20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) Zoo = diversion (repurposed use)Honduras = circular system reuse (equivalent function)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03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3E0D9-6D98-2B21-95D6-F14608651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CFC916-C7EA-0A21-16DB-9EF766E08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9ACF4C-178E-F582-740F-898B78BD0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>
                <a:latin typeface="Work Sans" pitchFamily="2" charset="0"/>
              </a:rPr>
              <a:t>According to Practice </a:t>
            </a:r>
            <a:r>
              <a:rPr lang="en-US" sz="1600" err="1">
                <a:latin typeface="Work Sans" pitchFamily="2" charset="0"/>
              </a:rPr>
              <a:t>Greenhealth</a:t>
            </a:r>
            <a:r>
              <a:rPr lang="en-US" sz="1600">
                <a:latin typeface="Work Sans" pitchFamily="2" charset="0"/>
              </a:rPr>
              <a:t>, Hospitals generate 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over 29 pounds of waste per bed per day</a:t>
            </a:r>
            <a:r>
              <a:rPr lang="en-US" sz="1600">
                <a:latin typeface="Work Sans" pitchFamily="2" charset="0"/>
              </a:rPr>
              <a:t>.</a:t>
            </a:r>
          </a:p>
          <a:p>
            <a:r>
              <a:rPr lang="en-US" sz="1600">
                <a:latin typeface="Work Sans" pitchFamily="2" charset="0"/>
              </a:rPr>
              <a:t>For Calendar Year 2025 Southcoast generated &gt;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 4 million pounds, ~ 3 million is trash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upside down triangle is the strategy we use to reduce waste.  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most sustainable waste is the waste that’s never created.”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look to optimize workflows, minimize packaging and reduce waste. Next, we look to reuse items where appropriate, then we move to Recycling and composting.  After this, Waste-to-energy is what we would resort to and then the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 our last resort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intention: 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isn’t the goal — it’s what’s left after every better option has been exhausted.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reliance on single-use items supports both sustainability and budget resiliency.</a:t>
            </a:r>
          </a:p>
          <a:p>
            <a:endParaRPr lang="en-US" sz="1600">
              <a:solidFill>
                <a:srgbClr val="08947E"/>
              </a:solidFill>
              <a:latin typeface="Work Sans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F935D-B999-BD67-4876-26B58CE5E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47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Ligasure</a:t>
            </a:r>
            <a:r>
              <a:rPr lang="en-US"/>
              <a:t> vascular sealer and compression sleeves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26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AE247-3A2A-6EC5-A020-3B95C2A64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187A84-E231-5546-8629-A622EAD71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A26D33-05CC-A744-26A7-B1FD0F4FD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>
                <a:latin typeface="Work Sans" pitchFamily="2" charset="0"/>
              </a:rPr>
              <a:t>According to Practice </a:t>
            </a:r>
            <a:r>
              <a:rPr lang="en-US" sz="1600" err="1">
                <a:latin typeface="Work Sans" pitchFamily="2" charset="0"/>
              </a:rPr>
              <a:t>Greenhealth</a:t>
            </a:r>
            <a:r>
              <a:rPr lang="en-US" sz="1600">
                <a:latin typeface="Work Sans" pitchFamily="2" charset="0"/>
              </a:rPr>
              <a:t>, Hospitals generate 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over 29 pounds of waste per bed per day</a:t>
            </a:r>
            <a:r>
              <a:rPr lang="en-US" sz="1600">
                <a:latin typeface="Work Sans" pitchFamily="2" charset="0"/>
              </a:rPr>
              <a:t>.</a:t>
            </a:r>
          </a:p>
          <a:p>
            <a:r>
              <a:rPr lang="en-US" sz="1600">
                <a:latin typeface="Work Sans" pitchFamily="2" charset="0"/>
              </a:rPr>
              <a:t>For Calendar Year 2025 Southcoast generated &gt;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 4 million pounds, ~ 3 million is trash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upside down triangle is the strategy we use to reduce waste.  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most sustainable waste is the waste that’s never created.”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look to optimize workflows, minimize packaging and reduce waste. Next, we look to reuse items where appropriate, then we move to Recycling and composting.  After this, Waste-to-energy is what we would resort to and then the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 our last resort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intention: 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isn’t the goal — it’s what’s left after every better option has been exhausted.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reliance on single-use items supports both sustainability and budget resiliency.</a:t>
            </a:r>
          </a:p>
          <a:p>
            <a:endParaRPr lang="en-US" sz="1600">
              <a:solidFill>
                <a:srgbClr val="08947E"/>
              </a:solidFill>
              <a:latin typeface="Work Sans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9D6A-74E6-3688-80A4-09059A718A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21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>
                <a:latin typeface="Work Sans" pitchFamily="2" charset="0"/>
              </a:rPr>
              <a:t>According to Practice </a:t>
            </a:r>
            <a:r>
              <a:rPr lang="en-US" sz="1600" err="1">
                <a:latin typeface="Work Sans" pitchFamily="2" charset="0"/>
              </a:rPr>
              <a:t>Greenhealth</a:t>
            </a:r>
            <a:r>
              <a:rPr lang="en-US" sz="1600">
                <a:latin typeface="Work Sans" pitchFamily="2" charset="0"/>
              </a:rPr>
              <a:t>, Hospitals generate 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over 29 pounds of waste per bed per day</a:t>
            </a:r>
            <a:r>
              <a:rPr lang="en-US" sz="1600">
                <a:latin typeface="Work Sans" pitchFamily="2" charset="0"/>
              </a:rPr>
              <a:t>.</a:t>
            </a:r>
          </a:p>
          <a:p>
            <a:r>
              <a:rPr lang="en-US" sz="1600">
                <a:latin typeface="Work Sans" pitchFamily="2" charset="0"/>
              </a:rPr>
              <a:t>For Calendar Year 2025 Southcoast generated &gt;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 4 million pounds, ~ 3 million is trash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upside down triangle is the strategy we use to reduce waste.  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most sustainable waste is the waste that’s never created.”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look to optimize workflows, minimize packaging and reduce waste. Next, we look to reuse items where appropriate, then we move to Recycling and composting.  After this, Waste-to-energy is what we would resort to and then the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 our last resort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intention: 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isn’t the goal — it’s what’s left after every better option has been exhausted.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reliance on single-use items supports both sustainability and budget resiliency.</a:t>
            </a:r>
          </a:p>
          <a:p>
            <a:endParaRPr lang="en-US" sz="1600">
              <a:solidFill>
                <a:srgbClr val="08947E"/>
              </a:solidFill>
              <a:latin typeface="Work Sans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84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8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2CD13-61A9-E4E1-6EA3-58FF687A0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1A9A2-EF28-D8CD-4ECE-7C6269243F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39F59-405C-A2AE-B6AF-E27D1FD86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8AF47-E9FE-9D7E-B3DB-945AABFB8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94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we’ve found is that the biggest impact comes when we redesign systems—not just when we rely on individual 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1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BF000-4A04-40A8-BACA-B909DDF0DA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74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14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F998F-63CB-169A-4E8C-89216405E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27DED-F629-69C7-D08A-B9DF0B5D7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D819C2-8960-92FB-9D32-84D5CA659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>
                <a:latin typeface="Work Sans" pitchFamily="2" charset="0"/>
              </a:rPr>
              <a:t>According to Practice </a:t>
            </a:r>
            <a:r>
              <a:rPr lang="en-US" sz="1600" err="1">
                <a:latin typeface="Work Sans" pitchFamily="2" charset="0"/>
              </a:rPr>
              <a:t>Greenhealth</a:t>
            </a:r>
            <a:r>
              <a:rPr lang="en-US" sz="1600">
                <a:latin typeface="Work Sans" pitchFamily="2" charset="0"/>
              </a:rPr>
              <a:t>, Hospitals generate 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over 29 pounds of waste per bed per day</a:t>
            </a:r>
            <a:r>
              <a:rPr lang="en-US" sz="1600">
                <a:latin typeface="Work Sans" pitchFamily="2" charset="0"/>
              </a:rPr>
              <a:t>.</a:t>
            </a:r>
          </a:p>
          <a:p>
            <a:r>
              <a:rPr lang="en-US" sz="1600">
                <a:latin typeface="Work Sans" pitchFamily="2" charset="0"/>
              </a:rPr>
              <a:t>For Calendar Year 2025 Southcoast generated &gt;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 4 million pounds, ~ 3 million is trash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upside down triangle is the strategy we use to reduce waste.  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most sustainable waste is the waste that’s never created.”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look to optimize workflows, minimize packaging and reduce waste. Next, we look to reuse items where appropriate, then we move to Recycling and composting.  After this, Waste-to-energy is what we would resort to and then the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 our last resort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intention: 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isn’t the goal — it’s what’s left after every better option has been exhausted.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reliance on single-use items supports both sustainability and budget resiliency.</a:t>
            </a:r>
          </a:p>
          <a:p>
            <a:endParaRPr lang="en-US" sz="1600">
              <a:solidFill>
                <a:srgbClr val="08947E"/>
              </a:solidFill>
              <a:latin typeface="Work Sans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1EA0E-8901-DB77-AFED-2568FD16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9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8947E"/>
                </a:solidFill>
              </a:rPr>
              <a:t>Expanded recycling access and implemented standardized signage across facilities to improve consistency, participation, and diversion accuracy.</a:t>
            </a:r>
          </a:p>
          <a:p>
            <a:r>
              <a:rPr lang="en-US"/>
              <a:t>standardization clarity at point of use behavior change enabling higher diversion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7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2D310-AA92-32C3-8436-4E6759CA7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29665-6AEF-232E-DDF9-3A2260728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15364-08BB-FB89-E210-5ED365A04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>
                <a:latin typeface="Work Sans" pitchFamily="2" charset="0"/>
              </a:rPr>
              <a:t>According to Practice </a:t>
            </a:r>
            <a:r>
              <a:rPr lang="en-US" sz="1600" err="1">
                <a:latin typeface="Work Sans" pitchFamily="2" charset="0"/>
              </a:rPr>
              <a:t>Greenhealth</a:t>
            </a:r>
            <a:r>
              <a:rPr lang="en-US" sz="1600">
                <a:latin typeface="Work Sans" pitchFamily="2" charset="0"/>
              </a:rPr>
              <a:t>, Hospitals generate 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over 29 pounds of waste per bed per day</a:t>
            </a:r>
            <a:r>
              <a:rPr lang="en-US" sz="1600">
                <a:latin typeface="Work Sans" pitchFamily="2" charset="0"/>
              </a:rPr>
              <a:t>.</a:t>
            </a:r>
          </a:p>
          <a:p>
            <a:r>
              <a:rPr lang="en-US" sz="1600">
                <a:latin typeface="Work Sans" pitchFamily="2" charset="0"/>
              </a:rPr>
              <a:t>For Calendar Year 2025 Southcoast generated &gt;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 4 million pounds, ~ 3 million is trash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upside down triangle is the strategy we use to reduce waste.  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most sustainable waste is the waste that’s never created.”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look to optimize workflows, minimize packaging and reduce waste. Next, we look to reuse items where appropriate, then we move to Recycling and composting.  After this, Waste-to-energy is what we would resort to and then the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 our last resort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intention: 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isn’t the goal — it’s what’s left after every better option has been exhausted.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reliance on single-use items supports both sustainability and budget resiliency.</a:t>
            </a:r>
          </a:p>
          <a:p>
            <a:endParaRPr lang="en-US" sz="1600">
              <a:solidFill>
                <a:srgbClr val="08947E"/>
              </a:solidFill>
              <a:latin typeface="Work Sans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27723-3118-D0C4-1451-6C0230862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9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Reusable totes for direct hospital deliveries, reducing single-use packaging waste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Consolidated supply deliveries to reduce excess packaging materials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8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8E5DB-8DBA-8220-2687-A8729331D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FEC07-A520-7D8D-D686-B6B281577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F37E4-BC53-1345-D7C1-51B90B027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>
                <a:latin typeface="Work Sans" pitchFamily="2" charset="0"/>
              </a:rPr>
              <a:t>According to Practice </a:t>
            </a:r>
            <a:r>
              <a:rPr lang="en-US" sz="1600" err="1">
                <a:latin typeface="Work Sans" pitchFamily="2" charset="0"/>
              </a:rPr>
              <a:t>Greenhealth</a:t>
            </a:r>
            <a:r>
              <a:rPr lang="en-US" sz="1600">
                <a:latin typeface="Work Sans" pitchFamily="2" charset="0"/>
              </a:rPr>
              <a:t>, Hospitals generate 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over 29 pounds of waste per bed per day</a:t>
            </a:r>
            <a:r>
              <a:rPr lang="en-US" sz="1600">
                <a:latin typeface="Work Sans" pitchFamily="2" charset="0"/>
              </a:rPr>
              <a:t>.</a:t>
            </a:r>
          </a:p>
          <a:p>
            <a:r>
              <a:rPr lang="en-US" sz="1600">
                <a:latin typeface="Work Sans" pitchFamily="2" charset="0"/>
              </a:rPr>
              <a:t>For Calendar Year 2025 Southcoast generated &gt;</a:t>
            </a:r>
            <a:r>
              <a:rPr lang="en-US" sz="1600">
                <a:solidFill>
                  <a:srgbClr val="08947E"/>
                </a:solidFill>
                <a:latin typeface="Work Sans" pitchFamily="2" charset="0"/>
              </a:rPr>
              <a:t> 4 million pounds, ~ 3 million is trash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upside down triangle is the strategy we use to reduce waste.  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most sustainable waste is the waste that’s never created.”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first look to optimize workflows, minimize packaging and reduce waste. Next, we look to reuse items where appropriate, then we move to Recycling and composting.  After this, Waste-to-energy is what we would resort to and then the</a:t>
            </a:r>
          </a:p>
          <a:p>
            <a:pPr fontAlgn="t"/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 our last resort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intention: </a:t>
            </a: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Landfill isn’t the goal — it’s what’s left after every better option has been exhausted.</a:t>
            </a:r>
          </a:p>
          <a:p>
            <a:pPr fontAlgn="t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reliance on single-use items supports both sustainability and budget resiliency.</a:t>
            </a:r>
          </a:p>
          <a:p>
            <a:endParaRPr lang="en-US" sz="1600">
              <a:solidFill>
                <a:srgbClr val="08947E"/>
              </a:solidFill>
              <a:latin typeface="Work Sans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CF9E8-8140-61FA-BF84-E6D1A6003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Leanpath</a:t>
            </a:r>
            <a:r>
              <a:rPr lang="en-US"/>
              <a:t> has helped us understand our waste and make informed decisions.  It has led to a 55 percent reduction of food waste.  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BF000-4A04-40A8-BACA-B909DDF0DA6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0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CAA559-7A6F-B54C-9A82-786170DD22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F9E72-D6A1-35A6-8E10-57E86FC3A573}"/>
              </a:ext>
            </a:extLst>
          </p:cNvPr>
          <p:cNvSpPr/>
          <p:nvPr userDrawn="1"/>
        </p:nvSpPr>
        <p:spPr>
          <a:xfrm>
            <a:off x="135412" y="150874"/>
            <a:ext cx="8862591" cy="483990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871436"/>
            <a:ext cx="6843132" cy="121580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 in this box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2000" y="3467669"/>
            <a:ext cx="3662961" cy="647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&amp; date in this box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EDB857-1D9E-3902-9ED4-5C53FC5944AD}"/>
              </a:ext>
            </a:extLst>
          </p:cNvPr>
          <p:cNvSpPr/>
          <p:nvPr userDrawn="1"/>
        </p:nvSpPr>
        <p:spPr>
          <a:xfrm>
            <a:off x="686359" y="0"/>
            <a:ext cx="714270" cy="714270"/>
          </a:xfrm>
          <a:prstGeom prst="rect">
            <a:avLst/>
          </a:prstGeom>
          <a:solidFill>
            <a:srgbClr val="08947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2E8285-3DDB-BB61-736C-6620FE603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431" y="195222"/>
            <a:ext cx="294126" cy="29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A3ACB-BFD6-FE6F-416C-2C8E122B1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076" y="4607794"/>
            <a:ext cx="1832447" cy="1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2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94E3-77C3-F902-1D50-4B36BA100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B0EF8-AB75-A5E7-AA2C-98E1F6012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9B2E2-D7A6-922C-0D71-F01F98E0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70EF7-F332-6078-3D14-D4389D4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E1C16-EF2D-B06B-06A0-DD58CE6D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2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FCC4-2553-581C-374F-E32B9299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E5EB-E6D8-9563-3718-A7D13547D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3F02F-1743-ED26-D49B-ECBAA609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D30FD-C706-8210-4717-2D0F68B0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70307-C12B-1874-D0CC-40A6E1C9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25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79836-EEEA-2C53-AC52-2D369301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40A0D-7688-626D-5A57-426F34A07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E3DC0-10B0-1621-95FB-87DCF5A03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128D9-53F7-E6DA-3466-6059C9FD8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B6844-FB89-88EE-3888-604753BC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0A25C-8F78-4952-4315-A7CF8800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9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28D5C-DDDE-2AF3-9FF6-3CBCC2D0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E629C-C7CE-2BA8-2592-E7D179E2F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F5A20-ECCE-3FB7-E485-CD27231AD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DCB33-97AC-00B0-9CCB-AB6975C5F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BB57D-6B57-0CE2-D66C-F1D75AACA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DA2499-CD4D-3CE5-E581-8A709FDE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FA916D-8D23-DA2C-9A9B-B433D692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191DF-BA47-110F-BD00-B233A8E0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0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64B1E-957A-6525-93AF-CABB13A7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21DCB-9AC5-B69F-48FC-EF1382193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8A0E1-096B-B7BA-FE0E-6EC527D4E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2C4C1-5B6E-8572-958E-59B4E194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35C73-1B97-2A5A-8954-0F60AB139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FE3BF-0710-5709-335A-E5C0130A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F1742-6AC8-8A0C-8C24-1E7D94B2D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6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27155-AEE9-7A34-946A-668B038B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43723-283E-E315-E75C-56B166681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4FCDE5-29A0-70CB-D5D8-06D9C2F86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2919F-58EE-C038-035E-33289236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0CC8B-E65C-16FF-5CD7-0AA7D95B3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7BEEF-65DC-8A31-FB82-1EABCED5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21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49EF7-4C19-333B-7511-28E75C2D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9FC40-6F8C-F6B8-7B3A-7CC58F40C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442F9-CDB8-3ED8-8004-825131F94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D84DC-62DF-C32F-5968-E464D08F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F76BE-967A-9BBD-EF4E-E6FFAEEAC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DA308F-88B9-5CC0-0B8E-FFF7D4DB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7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F9C1-28D9-69AD-AA24-BEE6B37B4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BE876-7195-A4F3-7681-7CEF4E586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8AE3B-2C35-61AC-C965-B3AC946E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311E4-B49D-8C8B-F805-EA097512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C0582-BC6E-7663-3D06-DF016C66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84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D9F79-A090-2C40-3848-1FA6B054D8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7BBF5-E2E1-92B0-BF65-C55F1146C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DA5F-4E13-22E5-D2ED-68CFAC44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7653A-5860-C152-012C-900314BC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81475-65E7-D9C5-59A7-12099FCB7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0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746FD-EC3D-CAB3-65DC-0CF1958B274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930361-AAF7-35FB-8B42-AFBF87829872}"/>
              </a:ext>
            </a:extLst>
          </p:cNvPr>
          <p:cNvSpPr/>
          <p:nvPr userDrawn="1"/>
        </p:nvSpPr>
        <p:spPr>
          <a:xfrm>
            <a:off x="140704" y="151797"/>
            <a:ext cx="8862591" cy="4839906"/>
          </a:xfrm>
          <a:prstGeom prst="rect">
            <a:avLst/>
          </a:prstGeom>
          <a:solidFill>
            <a:srgbClr val="0894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A8A1CF-4303-DE0B-EA7D-0525D98C34E5}"/>
              </a:ext>
            </a:extLst>
          </p:cNvPr>
          <p:cNvSpPr/>
          <p:nvPr userDrawn="1"/>
        </p:nvSpPr>
        <p:spPr>
          <a:xfrm>
            <a:off x="686359" y="0"/>
            <a:ext cx="714270" cy="714270"/>
          </a:xfrm>
          <a:prstGeom prst="rect">
            <a:avLst/>
          </a:prstGeom>
          <a:solidFill>
            <a:srgbClr val="08947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05A4E-3A9A-EBA1-4C12-97D5C5870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431" y="195222"/>
            <a:ext cx="294126" cy="2941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16767"/>
            <a:ext cx="5778095" cy="112513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Insert sub-section title (use this slide to separate sections)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2000" y="3575824"/>
            <a:ext cx="5778095" cy="105783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1822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DE4F5F-A0AF-DA44-9A87-FA07339CC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322" y="1317740"/>
            <a:ext cx="7590931" cy="3407941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Talking Point 1</a:t>
            </a:r>
          </a:p>
          <a:p>
            <a:pPr lvl="1"/>
            <a:r>
              <a:rPr lang="en-US"/>
              <a:t>Sub talking point</a:t>
            </a:r>
          </a:p>
          <a:p>
            <a:pPr lvl="0"/>
            <a:r>
              <a:rPr lang="en-US"/>
              <a:t>Talking Point 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8EA689-B7A4-4440-A0F4-428860A8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22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9B9AC2-6C59-DE32-E5B1-688D8CD9012C}"/>
              </a:ext>
            </a:extLst>
          </p:cNvPr>
          <p:cNvSpPr/>
          <p:nvPr userDrawn="1"/>
        </p:nvSpPr>
        <p:spPr>
          <a:xfrm>
            <a:off x="0" y="3371461"/>
            <a:ext cx="9144000" cy="17720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3C9BFD-3DCF-1A04-A211-F3556AC05796}"/>
              </a:ext>
            </a:extLst>
          </p:cNvPr>
          <p:cNvSpPr/>
          <p:nvPr userDrawn="1"/>
        </p:nvSpPr>
        <p:spPr>
          <a:xfrm>
            <a:off x="460314" y="859804"/>
            <a:ext cx="8201433" cy="40334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DE4F5F-A0AF-DA44-9A87-FA07339CC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322" y="1317740"/>
            <a:ext cx="7590931" cy="3407941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Talking Point 1</a:t>
            </a:r>
          </a:p>
          <a:p>
            <a:pPr lvl="1"/>
            <a:r>
              <a:rPr lang="en-US"/>
              <a:t>Sub talking point</a:t>
            </a:r>
          </a:p>
          <a:p>
            <a:pPr lvl="0"/>
            <a:r>
              <a:rPr lang="en-US"/>
              <a:t>Talking Point 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8EA689-B7A4-4440-A0F4-428860A8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6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DE4F5F-A0AF-DA44-9A87-FA07339CC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322" y="1317740"/>
            <a:ext cx="3842109" cy="3407941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Talking Point 1</a:t>
            </a:r>
          </a:p>
          <a:p>
            <a:pPr lvl="1"/>
            <a:r>
              <a:rPr lang="en-US"/>
              <a:t>Sub talking point</a:t>
            </a:r>
          </a:p>
          <a:p>
            <a:pPr lvl="0"/>
            <a:r>
              <a:rPr lang="en-US"/>
              <a:t>Talking Point 2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8EA689-B7A4-4440-A0F4-428860A8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D41A58D-D38C-2E4D-BC57-B5DB1CB5A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6252" y="1317740"/>
            <a:ext cx="3842110" cy="3407941"/>
          </a:xfrm>
        </p:spPr>
        <p:txBody>
          <a:bodyPr/>
          <a:lstStyle>
            <a:lvl3pPr marL="914400" indent="0">
              <a:buNone/>
              <a:defRPr/>
            </a:lvl3pPr>
          </a:lstStyle>
          <a:p>
            <a:pPr lvl="0"/>
            <a:r>
              <a:rPr lang="en-US"/>
              <a:t>Talking Point 1</a:t>
            </a:r>
          </a:p>
          <a:p>
            <a:pPr lvl="1"/>
            <a:r>
              <a:rPr lang="en-US"/>
              <a:t>Sub talking point</a:t>
            </a:r>
          </a:p>
          <a:p>
            <a:pPr lvl="0"/>
            <a:r>
              <a:rPr lang="en-US"/>
              <a:t>Talking Point 2</a:t>
            </a:r>
          </a:p>
        </p:txBody>
      </p:sp>
    </p:spTree>
    <p:extLst>
      <p:ext uri="{BB962C8B-B14F-4D97-AF65-F5344CB8AC3E}">
        <p14:creationId xmlns:p14="http://schemas.microsoft.com/office/powerpoint/2010/main" val="2095028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BD0F-B954-9C44-9D25-BCFD572C8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for chart slide here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4FDEF14-2E7C-6647-8830-DE2A25239C2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19322" y="1302772"/>
            <a:ext cx="3897044" cy="3445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here to import chart, graph or data table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9569523-B4B9-5948-9FD0-1EC74E9658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062875" y="1302772"/>
            <a:ext cx="3897044" cy="3445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here to import chart, graph or data table</a:t>
            </a:r>
          </a:p>
        </p:txBody>
      </p:sp>
    </p:spTree>
    <p:extLst>
      <p:ext uri="{BB962C8B-B14F-4D97-AF65-F5344CB8AC3E}">
        <p14:creationId xmlns:p14="http://schemas.microsoft.com/office/powerpoint/2010/main" val="306422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58CC7B-0057-5F4A-80BB-9EAEE3E68C6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C98EAE-F2BA-9541-8931-DD75A1EC8912}"/>
              </a:ext>
            </a:extLst>
          </p:cNvPr>
          <p:cNvSpPr/>
          <p:nvPr userDrawn="1"/>
        </p:nvSpPr>
        <p:spPr>
          <a:xfrm>
            <a:off x="156117" y="163085"/>
            <a:ext cx="8881203" cy="4817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0FCA58B-1141-2B45-90D8-B38921F5122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934" y="163085"/>
            <a:ext cx="7814626" cy="7845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>
                <a:solidFill>
                  <a:srgbClr val="08947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heading for this slide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F228C4F-F3E9-8647-B7CB-99750EF403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897" y="173522"/>
            <a:ext cx="150397" cy="150397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C6C48E4-075E-4A48-B1F0-C04FD41BB9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4836650"/>
            <a:ext cx="1347294" cy="184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78AB-D230-6942-A9DC-D730DCE7A00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5934" y="981200"/>
            <a:ext cx="8102289" cy="3198170"/>
          </a:xfrm>
        </p:spPr>
        <p:txBody>
          <a:bodyPr/>
          <a:lstStyle/>
          <a:p>
            <a:pPr lvl="0"/>
            <a:r>
              <a:rPr lang="en-US"/>
              <a:t>Enter slide content or graphic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538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407B-840F-91DC-EA91-A5F722E46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535D2-9E3F-B2CE-C2DC-FE96223CC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2C474-69A9-107C-8817-257858838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E89C9-5C69-6282-0F71-AA503C7F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F4249-F9FD-2C0D-B101-74A94987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86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9322" y="250204"/>
            <a:ext cx="7572001" cy="609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Insert heading for this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9322" y="1299372"/>
            <a:ext cx="7572001" cy="3517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Talking point 1</a:t>
            </a:r>
          </a:p>
          <a:p>
            <a:pPr lvl="1"/>
            <a:r>
              <a:rPr lang="en-US"/>
              <a:t>Second level talking point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C020FFD-002B-A2DF-8864-DC0F5F2C17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4836650"/>
            <a:ext cx="1347294" cy="184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4046B6E-A656-B421-9671-4DFD75E2357F}"/>
              </a:ext>
            </a:extLst>
          </p:cNvPr>
          <p:cNvSpPr/>
          <p:nvPr userDrawn="1"/>
        </p:nvSpPr>
        <p:spPr>
          <a:xfrm>
            <a:off x="0" y="0"/>
            <a:ext cx="9144000" cy="152219"/>
          </a:xfrm>
          <a:prstGeom prst="rect">
            <a:avLst/>
          </a:prstGeom>
          <a:solidFill>
            <a:srgbClr val="0894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623D81-2042-AE7D-050C-DDDAD6EE4A91}"/>
              </a:ext>
            </a:extLst>
          </p:cNvPr>
          <p:cNvSpPr/>
          <p:nvPr userDrawn="1"/>
        </p:nvSpPr>
        <p:spPr>
          <a:xfrm>
            <a:off x="0" y="20942"/>
            <a:ext cx="9144000" cy="152219"/>
          </a:xfrm>
          <a:prstGeom prst="rect">
            <a:avLst/>
          </a:prstGeom>
          <a:solidFill>
            <a:srgbClr val="0894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10FDA6-8514-8988-8B2B-FCA4D14EDEEC}"/>
              </a:ext>
            </a:extLst>
          </p:cNvPr>
          <p:cNvSpPr/>
          <p:nvPr userDrawn="1"/>
        </p:nvSpPr>
        <p:spPr>
          <a:xfrm>
            <a:off x="195542" y="13225"/>
            <a:ext cx="714270" cy="714270"/>
          </a:xfrm>
          <a:prstGeom prst="rect">
            <a:avLst/>
          </a:prstGeom>
          <a:solidFill>
            <a:srgbClr val="08947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88E61A-A17C-6FF6-D1A0-0E340C3D418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614" y="227714"/>
            <a:ext cx="294126" cy="2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5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6" r:id="rId3"/>
    <p:sldLayoutId id="2147483782" r:id="rId4"/>
    <p:sldLayoutId id="2147483783" r:id="rId5"/>
    <p:sldLayoutId id="2147483784" r:id="rId6"/>
    <p:sldLayoutId id="2147483785" r:id="rId7"/>
    <p:sldLayoutId id="214748378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90000"/>
        <a:buFont typeface="Lucida Grande"/>
        <a:buChar char="+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8947E"/>
        </a:buClr>
        <a:buSzPct val="95000"/>
        <a:buFont typeface="Lucida Grande"/>
        <a:buChar char="+"/>
        <a:defRPr sz="1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8947E"/>
        </a:buClr>
        <a:buSzPct val="85000"/>
        <a:buFont typeface="Lucida Grande"/>
        <a:buChar char="+"/>
        <a:defRPr sz="18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8947E"/>
        </a:buClr>
        <a:buSzPct val="85000"/>
        <a:buFont typeface="Lucida Grande"/>
        <a:buChar char="+"/>
        <a:defRPr sz="18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8947E"/>
        </a:buClr>
        <a:buSzPct val="85000"/>
        <a:buFont typeface="Lucida Grande"/>
        <a:buChar char="+"/>
        <a:defRPr sz="18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0A318C-A6D3-996C-DB87-9C8E9AFEB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B2A4E-1844-C092-857B-1109EDCF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2DF9F-EC7A-2426-3829-C9B678395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CE8E2F-EEBF-4440-A0CE-67B40A4AD790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1410-6E23-0F34-BCFA-9E48AA616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B04BC-3BBA-537E-468D-E6979830F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944332-4BA7-4319-AC63-DC031FF5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6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chart" Target="../charts/chart1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chart" Target="../charts/chart3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aha.org/statistics/fast-facts-us-hospitals?utm_source=chatgpt.com" TargetMode="External"/><Relationship Id="rId5" Type="http://schemas.openxmlformats.org/officeDocument/2006/relationships/hyperlink" Target="https://practicegreenhealth.org/?utm_source=chatgpt.com" TargetMode="Externa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F10FB-0C7D-2713-626A-1D54C7761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Waste Diversion at Southcoast Health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818B3BC-A292-D039-27E7-915515822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467669"/>
            <a:ext cx="6117102" cy="647700"/>
          </a:xfrm>
        </p:spPr>
        <p:txBody>
          <a:bodyPr>
            <a:normAutofit/>
          </a:bodyPr>
          <a:lstStyle/>
          <a:p>
            <a:r>
              <a:rPr lang="en-US"/>
              <a:t>Nicole Rosa</a:t>
            </a:r>
          </a:p>
          <a:p>
            <a:r>
              <a:rPr lang="en-US"/>
              <a:t>Director SCM Logistics, PM &amp;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530845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C423A-73EE-EEBE-C37C-E5402768B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7A3C-42AB-B140-4A8B-21D85B87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Reducing Waste at the Source</a:t>
            </a:r>
          </a:p>
        </p:txBody>
      </p:sp>
    </p:spTree>
    <p:extLst>
      <p:ext uri="{BB962C8B-B14F-4D97-AF65-F5344CB8AC3E}">
        <p14:creationId xmlns:p14="http://schemas.microsoft.com/office/powerpoint/2010/main" val="200554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1EDAC-BBA0-0F20-F3D7-68BA6804C2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322" y="1317740"/>
            <a:ext cx="3825093" cy="340794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Reusable totes for direct hospital deliveries, reducing single-use packaging waste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Consolidated supply deliveries to reduce excess packaging materials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6" name="AutoShape 4" descr="Plastic Shipping Container - Hinged Lid Storage DC2115-09 21-7/8 x 15-1/4 x 9-11/16 Blue">
            <a:extLst>
              <a:ext uri="{FF2B5EF4-FFF2-40B4-BE49-F238E27FC236}">
                <a16:creationId xmlns:a16="http://schemas.microsoft.com/office/drawing/2014/main" id="{CC7766F6-0CC2-BC13-3A6B-261ACF8B66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Large Moving Stackable Totes Reusable Stakable Moving Heavy Duty Totes ...">
            <a:extLst>
              <a:ext uri="{FF2B5EF4-FFF2-40B4-BE49-F238E27FC236}">
                <a16:creationId xmlns:a16="http://schemas.microsoft.com/office/drawing/2014/main" id="{BB61A6FE-3296-6872-321E-FA8EC63D9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415" y="670710"/>
            <a:ext cx="3850005" cy="38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11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81ABC-A6B0-6953-F7F3-D9C846E2D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61FF67-49B5-63D3-7BF7-314DEEE1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Waste Out of the 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E491DD8-993A-B99B-E9CF-4A7F243D7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8111753"/>
              </p:ext>
            </p:extLst>
          </p:nvPr>
        </p:nvGraphicFramePr>
        <p:xfrm>
          <a:off x="222369" y="792439"/>
          <a:ext cx="6232624" cy="413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AE91E6-E607-AEC4-ADB3-474D065680E7}"/>
              </a:ext>
            </a:extLst>
          </p:cNvPr>
          <p:cNvGraphicFramePr>
            <a:graphicFrameLocks noGrp="1"/>
          </p:cNvGraphicFramePr>
          <p:nvPr/>
        </p:nvGraphicFramePr>
        <p:xfrm>
          <a:off x="5988435" y="1582650"/>
          <a:ext cx="3155565" cy="1805529"/>
        </p:xfrm>
        <a:graphic>
          <a:graphicData uri="http://schemas.openxmlformats.org/drawingml/2006/table">
            <a:tbl>
              <a:tblPr/>
              <a:tblGrid>
                <a:gridCol w="3155565">
                  <a:extLst>
                    <a:ext uri="{9D8B030D-6E8A-4147-A177-3AD203B41FA5}">
                      <a16:colId xmlns:a16="http://schemas.microsoft.com/office/drawing/2014/main" val="185424376"/>
                    </a:ext>
                  </a:extLst>
                </a:gridCol>
              </a:tblGrid>
              <a:tr h="850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fontAlgn="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500" b="0" i="1">
                          <a:solidFill>
                            <a:srgbClr val="08947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most sustainable waste is the waste that is never created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88170"/>
                  </a:ext>
                </a:extLst>
              </a:tr>
              <a:tr h="5710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6010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A9718A-732C-FBD0-08E7-2FF616F4F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Blue Wrap:  A High Volume OR Waste Stream</a:t>
            </a:r>
          </a:p>
        </p:txBody>
      </p:sp>
      <p:pic>
        <p:nvPicPr>
          <p:cNvPr id="14338" name="Picture 2" descr="Smart Sterilization Container Technology: Blue Wrap Innovation | Published in Journal of Orthopaedic Experience &amp; Innovation">
            <a:extLst>
              <a:ext uri="{FF2B5EF4-FFF2-40B4-BE49-F238E27FC236}">
                <a16:creationId xmlns:a16="http://schemas.microsoft.com/office/drawing/2014/main" id="{59E927E3-0E28-9BF0-1536-7CBFC052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" y="859804"/>
            <a:ext cx="8315325" cy="36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3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C73CACB-85C3-EBFD-1A5E-56D132C6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498" y="859804"/>
            <a:ext cx="5257341" cy="3926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Sterilization Containers – SBH Surgical">
            <a:extLst>
              <a:ext uri="{FF2B5EF4-FFF2-40B4-BE49-F238E27FC236}">
                <a16:creationId xmlns:a16="http://schemas.microsoft.com/office/drawing/2014/main" id="{7F4BACBA-E23D-1D44-7418-5A254397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992" y="1227407"/>
            <a:ext cx="28575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F3536CF-6EA0-33D7-5305-D4818773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 Waste Reduction</a:t>
            </a:r>
          </a:p>
        </p:txBody>
      </p:sp>
    </p:spTree>
    <p:extLst>
      <p:ext uri="{BB962C8B-B14F-4D97-AF65-F5344CB8AC3E}">
        <p14:creationId xmlns:p14="http://schemas.microsoft.com/office/powerpoint/2010/main" val="1630217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07B32D-411D-45FD-6A42-4503023B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Food Waste Reduction</a:t>
            </a:r>
          </a:p>
        </p:txBody>
      </p:sp>
      <p:pic>
        <p:nvPicPr>
          <p:cNvPr id="4" name="Picture 3" descr="A person writing on a paper&#10;&#10;Description automatically generated">
            <a:extLst>
              <a:ext uri="{FF2B5EF4-FFF2-40B4-BE49-F238E27FC236}">
                <a16:creationId xmlns:a16="http://schemas.microsoft.com/office/drawing/2014/main" id="{E09020C4-9A0E-3DEC-F31E-465E63BF28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89" y="1120183"/>
            <a:ext cx="4882594" cy="325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DC0A03-120E-A46C-6B9B-0279F4AFB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517" y="1129837"/>
            <a:ext cx="3328122" cy="3256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8381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30FD97-8955-7ED2-D37D-946A9B42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Recovery Pathways in Surplus Donation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CF067-A96E-1462-85B6-F69AE8C810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08" y="1266824"/>
            <a:ext cx="4307060" cy="287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EF389-ADBE-7404-78AD-AEC1F905D3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234" y="1266824"/>
            <a:ext cx="4309163" cy="2872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60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B3D230-7930-5349-2624-7BADB1343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Food Donation</a:t>
            </a:r>
          </a:p>
        </p:txBody>
      </p:sp>
      <p:sp>
        <p:nvSpPr>
          <p:cNvPr id="10" name="AutoShape 2" descr="Image">
            <a:extLst>
              <a:ext uri="{FF2B5EF4-FFF2-40B4-BE49-F238E27FC236}">
                <a16:creationId xmlns:a16="http://schemas.microsoft.com/office/drawing/2014/main" id="{5D86C7EE-452B-DBA1-97B2-F3AADDAD0D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49E60F-27C8-2C69-8CB5-52D7BBFA82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933451" y="752475"/>
            <a:ext cx="2362664" cy="4057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D455FD-E1A9-D33F-0641-1320E4D8AA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3429611" y="752475"/>
            <a:ext cx="2381135" cy="4057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771499-A921-1D06-9CF3-2AEDC659E9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5957789" y="752475"/>
            <a:ext cx="2362665" cy="405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4489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B733D4-2902-2294-087C-05D20CE7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897717"/>
            <a:ext cx="5778095" cy="1125139"/>
          </a:xfrm>
        </p:spPr>
        <p:txBody>
          <a:bodyPr/>
          <a:lstStyle/>
          <a:p>
            <a:r>
              <a:rPr lang="en-US"/>
              <a:t>Circular Systems in Practice</a:t>
            </a:r>
          </a:p>
        </p:txBody>
      </p:sp>
    </p:spTree>
    <p:extLst>
      <p:ext uri="{BB962C8B-B14F-4D97-AF65-F5344CB8AC3E}">
        <p14:creationId xmlns:p14="http://schemas.microsoft.com/office/powerpoint/2010/main" val="384695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33617-3C1B-5105-3936-7ECBB53C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E52D98-C99B-3851-0D0A-18CFD110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Waste Out of the 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6DD33A6-357F-EA95-3FB3-89D387429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048603"/>
              </p:ext>
            </p:extLst>
          </p:nvPr>
        </p:nvGraphicFramePr>
        <p:xfrm>
          <a:off x="222369" y="792439"/>
          <a:ext cx="6232624" cy="413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FD8FDA5-1C21-1E83-3CB2-B928BDB7170E}"/>
              </a:ext>
            </a:extLst>
          </p:cNvPr>
          <p:cNvGraphicFramePr>
            <a:graphicFrameLocks noGrp="1"/>
          </p:cNvGraphicFramePr>
          <p:nvPr/>
        </p:nvGraphicFramePr>
        <p:xfrm>
          <a:off x="5988435" y="1582650"/>
          <a:ext cx="3155565" cy="1805529"/>
        </p:xfrm>
        <a:graphic>
          <a:graphicData uri="http://schemas.openxmlformats.org/drawingml/2006/table">
            <a:tbl>
              <a:tblPr/>
              <a:tblGrid>
                <a:gridCol w="3155565">
                  <a:extLst>
                    <a:ext uri="{9D8B030D-6E8A-4147-A177-3AD203B41FA5}">
                      <a16:colId xmlns:a16="http://schemas.microsoft.com/office/drawing/2014/main" val="185424376"/>
                    </a:ext>
                  </a:extLst>
                </a:gridCol>
              </a:tblGrid>
              <a:tr h="850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fontAlgn="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500" b="0" i="1">
                          <a:solidFill>
                            <a:srgbClr val="08947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most sustainable waste is the waste that is never created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88170"/>
                  </a:ext>
                </a:extLst>
              </a:tr>
              <a:tr h="5710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32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14F140-0231-A2BD-BFE0-82B2D890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5" y="123127"/>
            <a:ext cx="8695449" cy="482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295AD-CE06-27E6-6D0A-C969C14D5FDE}"/>
              </a:ext>
            </a:extLst>
          </p:cNvPr>
          <p:cNvSpPr txBox="1"/>
          <p:nvPr/>
        </p:nvSpPr>
        <p:spPr>
          <a:xfrm>
            <a:off x="3132124" y="4925122"/>
            <a:ext cx="57252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sz="800" i="1" u="sng" cap="all"/>
              <a:t>Source:  Health Waste, Maria Koijck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54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8E724B-72C7-3088-36D3-22D0227AC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Reprocessing of eligible single-use medical devices</a:t>
            </a:r>
          </a:p>
        </p:txBody>
      </p:sp>
      <p:pic>
        <p:nvPicPr>
          <p:cNvPr id="4" name="Picture 2" descr="Reprocessed LigaSure™ Vessel Sealing Device: Quality and performance |  Stryker">
            <a:extLst>
              <a:ext uri="{FF2B5EF4-FFF2-40B4-BE49-F238E27FC236}">
                <a16:creationId xmlns:a16="http://schemas.microsoft.com/office/drawing/2014/main" id="{8970C39C-55D1-5098-9050-862CB3BB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970" y="555004"/>
            <a:ext cx="4038857" cy="26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ovidien Kendall SCD Express Sleeves - Knee, Thigh, Calf, Foot ...">
            <a:extLst>
              <a:ext uri="{FF2B5EF4-FFF2-40B4-BE49-F238E27FC236}">
                <a16:creationId xmlns:a16="http://schemas.microsoft.com/office/drawing/2014/main" id="{447D1439-9A55-BE71-3AB7-14C46E9C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5648" y="1975291"/>
            <a:ext cx="4330382" cy="30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8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DB6C-4650-3088-306F-9B4F5F1B0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0872D8-B278-D86A-9214-9A4AF208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Waste Out of the 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3B7CAFC-E273-883E-625F-1F668E2B77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7821291"/>
              </p:ext>
            </p:extLst>
          </p:nvPr>
        </p:nvGraphicFramePr>
        <p:xfrm>
          <a:off x="222369" y="792439"/>
          <a:ext cx="6232624" cy="413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25D5176-91DB-DC40-CE49-9A6B0847A670}"/>
              </a:ext>
            </a:extLst>
          </p:cNvPr>
          <p:cNvGraphicFramePr>
            <a:graphicFrameLocks noGrp="1"/>
          </p:cNvGraphicFramePr>
          <p:nvPr/>
        </p:nvGraphicFramePr>
        <p:xfrm>
          <a:off x="5988435" y="1582650"/>
          <a:ext cx="3155565" cy="1805529"/>
        </p:xfrm>
        <a:graphic>
          <a:graphicData uri="http://schemas.openxmlformats.org/drawingml/2006/table">
            <a:tbl>
              <a:tblPr/>
              <a:tblGrid>
                <a:gridCol w="3155565">
                  <a:extLst>
                    <a:ext uri="{9D8B030D-6E8A-4147-A177-3AD203B41FA5}">
                      <a16:colId xmlns:a16="http://schemas.microsoft.com/office/drawing/2014/main" val="185424376"/>
                    </a:ext>
                  </a:extLst>
                </a:gridCol>
              </a:tblGrid>
              <a:tr h="850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fontAlgn="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500" b="0" i="1">
                          <a:solidFill>
                            <a:srgbClr val="08947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most sustainable waste is the waste that is never created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88170"/>
                  </a:ext>
                </a:extLst>
              </a:tr>
              <a:tr h="5710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0529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FF4DA-3ECE-F6D1-3517-B4480C66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841960-9E0A-2F8B-3F89-765AB2DD7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Recycling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46D0D2-A597-3853-5CC4-58A2DA5EFD4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26946" y="1038225"/>
            <a:ext cx="2192067" cy="3764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DA35C9-0BC8-51C2-CB12-168376B42B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3467397" y="1038225"/>
            <a:ext cx="2209205" cy="3764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0A4230-03FE-6160-80D7-684DB8DF97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6121671" y="1044130"/>
            <a:ext cx="2195383" cy="3764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7618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Earth Compost - Littleton, MA - Great Road Farm &amp; Garden">
            <a:extLst>
              <a:ext uri="{FF2B5EF4-FFF2-40B4-BE49-F238E27FC236}">
                <a16:creationId xmlns:a16="http://schemas.microsoft.com/office/drawing/2014/main" id="{292188F0-D9B3-4E5F-F5BA-A4A1BBF7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3" r="-2" b="14365"/>
          <a:stretch>
            <a:fillRect/>
          </a:stretch>
        </p:blipFill>
        <p:spPr bwMode="auto">
          <a:xfrm>
            <a:off x="3840480" y="758133"/>
            <a:ext cx="5013960" cy="405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CFC2033-2972-8B0B-50BE-1484BA80A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8C38E-CE63-B915-2FA9-30941157A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706" y="762000"/>
            <a:ext cx="3018435" cy="40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43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9728B0-E4CE-FF11-36BC-6931EE81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Waste Out of the 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1E98C01-BE30-BED4-F774-7458F5472B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6269663"/>
              </p:ext>
            </p:extLst>
          </p:nvPr>
        </p:nvGraphicFramePr>
        <p:xfrm>
          <a:off x="222369" y="792439"/>
          <a:ext cx="6232624" cy="413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511E356-5C7C-31CF-9A4F-AAAE5A6424E3}"/>
              </a:ext>
            </a:extLst>
          </p:cNvPr>
          <p:cNvGraphicFramePr>
            <a:graphicFrameLocks noGrp="1"/>
          </p:cNvGraphicFramePr>
          <p:nvPr/>
        </p:nvGraphicFramePr>
        <p:xfrm>
          <a:off x="5988435" y="1582650"/>
          <a:ext cx="3155565" cy="1805529"/>
        </p:xfrm>
        <a:graphic>
          <a:graphicData uri="http://schemas.openxmlformats.org/drawingml/2006/table">
            <a:tbl>
              <a:tblPr/>
              <a:tblGrid>
                <a:gridCol w="3155565">
                  <a:extLst>
                    <a:ext uri="{9D8B030D-6E8A-4147-A177-3AD203B41FA5}">
                      <a16:colId xmlns:a16="http://schemas.microsoft.com/office/drawing/2014/main" val="185424376"/>
                    </a:ext>
                  </a:extLst>
                </a:gridCol>
              </a:tblGrid>
              <a:tr h="850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fontAlgn="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500" b="0" i="1">
                          <a:solidFill>
                            <a:srgbClr val="08947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most sustainable waste is the waste that is never created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88170"/>
                  </a:ext>
                </a:extLst>
              </a:tr>
              <a:tr h="5710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93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D2DCBF1-D856-202A-5DA6-DCB9B2E36D93}"/>
              </a:ext>
            </a:extLst>
          </p:cNvPr>
          <p:cNvSpPr txBox="1"/>
          <p:nvPr/>
        </p:nvSpPr>
        <p:spPr>
          <a:xfrm>
            <a:off x="4167459" y="4432467"/>
            <a:ext cx="3055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300">
                <a:solidFill>
                  <a:prstClr val="black"/>
                </a:solidFill>
                <a:latin typeface="Aptos" panose="02110004020202020204"/>
              </a:rPr>
              <a:t>Last resort, minimized to the smallest possible volume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B602D7-72B4-0797-151E-9298BF392D25}"/>
              </a:ext>
            </a:extLst>
          </p:cNvPr>
          <p:cNvCxnSpPr>
            <a:cxnSpLocks/>
          </p:cNvCxnSpPr>
          <p:nvPr/>
        </p:nvCxnSpPr>
        <p:spPr>
          <a:xfrm flipH="1" flipV="1">
            <a:off x="3467100" y="4432467"/>
            <a:ext cx="700359" cy="246221"/>
          </a:xfrm>
          <a:prstGeom prst="straightConnector1">
            <a:avLst/>
          </a:prstGeom>
          <a:noFill/>
          <a:ln w="19050" cap="flat" cmpd="sng" algn="ctr">
            <a:solidFill>
              <a:srgbClr val="156082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0616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4020D8-C9EA-9E3B-5544-A6EC6DBA99AD}"/>
              </a:ext>
            </a:extLst>
          </p:cNvPr>
          <p:cNvSpPr txBox="1"/>
          <p:nvPr/>
        </p:nvSpPr>
        <p:spPr>
          <a:xfrm>
            <a:off x="294264" y="503674"/>
            <a:ext cx="436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8947E"/>
                </a:solidFill>
                <a:latin typeface="Work Sans" pitchFamily="2" charset="0"/>
                <a:ea typeface="+mj-ea"/>
                <a:cs typeface="+mj-cs"/>
              </a:rPr>
              <a:t>Waste Initiatives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FC18DDF-C63F-DC5A-B596-9A28F383A2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311870"/>
              </p:ext>
            </p:extLst>
          </p:nvPr>
        </p:nvGraphicFramePr>
        <p:xfrm>
          <a:off x="4827521" y="503674"/>
          <a:ext cx="3881404" cy="2194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1356F15-9F50-063D-9B67-AC5FA092F264}"/>
              </a:ext>
            </a:extLst>
          </p:cNvPr>
          <p:cNvSpPr/>
          <p:nvPr/>
        </p:nvSpPr>
        <p:spPr>
          <a:xfrm>
            <a:off x="0" y="0"/>
            <a:ext cx="9144000" cy="246660"/>
          </a:xfrm>
          <a:prstGeom prst="rect">
            <a:avLst/>
          </a:prstGeom>
          <a:solidFill>
            <a:srgbClr val="08947E"/>
          </a:solidFill>
          <a:ln>
            <a:solidFill>
              <a:srgbClr val="0894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C6FC28D-70AD-3B92-114D-978F579213D0}"/>
              </a:ext>
            </a:extLst>
          </p:cNvPr>
          <p:cNvGraphicFramePr>
            <a:graphicFrameLocks/>
          </p:cNvGraphicFramePr>
          <p:nvPr/>
        </p:nvGraphicFramePr>
        <p:xfrm>
          <a:off x="4827521" y="2698078"/>
          <a:ext cx="3881404" cy="244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3A4314-DE9E-3769-BDD0-0F9BB1B65B33}"/>
              </a:ext>
            </a:extLst>
          </p:cNvPr>
          <p:cNvSpPr txBox="1"/>
          <p:nvPr/>
        </p:nvSpPr>
        <p:spPr>
          <a:xfrm>
            <a:off x="4837468" y="860753"/>
            <a:ext cx="38714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Materials Diverted</a:t>
            </a:r>
            <a:endParaRPr lang="en-US" sz="1300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r>
              <a:rPr lang="en-US" sz="1300">
                <a:solidFill>
                  <a:srgbClr val="08947E"/>
                </a:solidFill>
                <a:latin typeface="Work Sans" pitchFamily="2" charset="0"/>
              </a:rPr>
              <a:t>Single stream: 22.44 tons</a:t>
            </a:r>
          </a:p>
          <a:p>
            <a:pPr algn="ctr"/>
            <a:r>
              <a:rPr lang="en-US" sz="1300">
                <a:solidFill>
                  <a:srgbClr val="08947E"/>
                </a:solidFill>
                <a:latin typeface="Work Sans" pitchFamily="2" charset="0"/>
              </a:rPr>
              <a:t>Cardboard: 256.59 tons</a:t>
            </a:r>
          </a:p>
          <a:p>
            <a:pPr algn="ctr"/>
            <a:r>
              <a:rPr lang="en-US" sz="1300">
                <a:solidFill>
                  <a:srgbClr val="08947E"/>
                </a:solidFill>
                <a:latin typeface="Work Sans" pitchFamily="2" charset="0"/>
              </a:rPr>
              <a:t>Electronics: 5.4 tons</a:t>
            </a:r>
          </a:p>
          <a:p>
            <a:pPr algn="ctr"/>
            <a:r>
              <a:rPr lang="en-US" sz="1300">
                <a:solidFill>
                  <a:srgbClr val="08947E"/>
                </a:solidFill>
                <a:latin typeface="Work Sans" pitchFamily="2" charset="0"/>
              </a:rPr>
              <a:t>9,500 medical devices recycled</a:t>
            </a:r>
          </a:p>
          <a:p>
            <a:pPr algn="ctr"/>
            <a:endParaRPr lang="en-US" sz="1300" b="1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Food Wate Reduction</a:t>
            </a: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23.2 tons composted </a:t>
            </a: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55% average reduction in food waste at hospitals</a:t>
            </a: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Elimination of Styrofoam in Food Services</a:t>
            </a:r>
          </a:p>
          <a:p>
            <a:pPr algn="ctr"/>
            <a:endParaRPr lang="en-US" sz="1300" b="1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Circular Economy</a:t>
            </a: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Diverted 8,000 pounds of equipment via donation</a:t>
            </a:r>
            <a:endParaRPr lang="en-US" sz="1300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1000 reusable sterilization containers </a:t>
            </a:r>
            <a:r>
              <a:rPr lang="en-US" sz="1300">
                <a:solidFill>
                  <a:srgbClr val="08947E"/>
                </a:solidFill>
                <a:latin typeface="Work Sans" pitchFamily="2" charset="0"/>
              </a:rPr>
              <a:t>in rotation</a:t>
            </a:r>
          </a:p>
          <a:p>
            <a:pPr algn="ctr"/>
            <a:endParaRPr lang="en-US" sz="1300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endParaRPr lang="en-US" sz="1300" b="1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r>
              <a:rPr lang="en-US" sz="1300" b="1">
                <a:solidFill>
                  <a:srgbClr val="08947E"/>
                </a:solidFill>
                <a:latin typeface="Work Sans" pitchFamily="2" charset="0"/>
              </a:rPr>
              <a:t>launch of our toner recycling program</a:t>
            </a:r>
            <a:r>
              <a:rPr lang="en-US" sz="1300">
                <a:solidFill>
                  <a:srgbClr val="08947E"/>
                </a:solidFill>
                <a:latin typeface="Work Sans" pitchFamily="2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B542E-EB92-EF05-A00A-A4A0A8B74A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37" y="1130450"/>
            <a:ext cx="2040429" cy="136028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DDDD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44350-8D94-48CD-62D6-E567F99040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241" y="1130450"/>
            <a:ext cx="2037342" cy="136028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DDDD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BD79C5-F4AC-E139-C46C-8B6DCA8C7B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83" y="2661392"/>
            <a:ext cx="903671" cy="178724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DDDD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erson writing on a paper&#10;&#10;Description automatically generated">
            <a:extLst>
              <a:ext uri="{FF2B5EF4-FFF2-40B4-BE49-F238E27FC236}">
                <a16:creationId xmlns:a16="http://schemas.microsoft.com/office/drawing/2014/main" id="{47847619-4E4C-FBA7-5CBA-26AF054DE1C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089" y="2652765"/>
            <a:ext cx="2692494" cy="1795872"/>
          </a:xfrm>
          <a:prstGeom prst="rect">
            <a:avLst/>
          </a:prstGeom>
          <a:ln w="25400">
            <a:solidFill>
              <a:srgbClr val="DDDDDD"/>
            </a:solidFill>
          </a:ln>
        </p:spPr>
      </p:pic>
    </p:spTree>
    <p:extLst>
      <p:ext uri="{BB962C8B-B14F-4D97-AF65-F5344CB8AC3E}">
        <p14:creationId xmlns:p14="http://schemas.microsoft.com/office/powerpoint/2010/main" val="394661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DB29B-DEE3-85D9-8590-335A2D3C6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037CBA1-6A00-F91E-8CB7-93F290518171}"/>
              </a:ext>
            </a:extLst>
          </p:cNvPr>
          <p:cNvSpPr txBox="1"/>
          <p:nvPr/>
        </p:nvSpPr>
        <p:spPr>
          <a:xfrm>
            <a:off x="294264" y="503674"/>
            <a:ext cx="436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8947E"/>
                </a:solidFill>
                <a:latin typeface="Work Sans" pitchFamily="2" charset="0"/>
                <a:ea typeface="+mj-ea"/>
                <a:cs typeface="+mj-cs"/>
              </a:rPr>
              <a:t>Waste Initiatives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820D85C-F514-A81C-5CAE-E7855B7F65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372793"/>
              </p:ext>
            </p:extLst>
          </p:nvPr>
        </p:nvGraphicFramePr>
        <p:xfrm>
          <a:off x="4827521" y="503674"/>
          <a:ext cx="3881404" cy="2194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5E5B682-51EC-B12B-6FBB-789FCA80437B}"/>
              </a:ext>
            </a:extLst>
          </p:cNvPr>
          <p:cNvSpPr/>
          <p:nvPr/>
        </p:nvSpPr>
        <p:spPr>
          <a:xfrm>
            <a:off x="0" y="0"/>
            <a:ext cx="9144000" cy="246660"/>
          </a:xfrm>
          <a:prstGeom prst="rect">
            <a:avLst/>
          </a:prstGeom>
          <a:solidFill>
            <a:srgbClr val="08947E"/>
          </a:solidFill>
          <a:ln>
            <a:solidFill>
              <a:srgbClr val="08947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4FD1B6F-73BC-B0E6-DED7-FE0F8D5C4BBA}"/>
              </a:ext>
            </a:extLst>
          </p:cNvPr>
          <p:cNvGraphicFramePr>
            <a:graphicFrameLocks/>
          </p:cNvGraphicFramePr>
          <p:nvPr/>
        </p:nvGraphicFramePr>
        <p:xfrm>
          <a:off x="4827521" y="2698078"/>
          <a:ext cx="3881404" cy="244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24FD39-7254-BE8C-7AD4-1A9B3651D7D0}"/>
              </a:ext>
            </a:extLst>
          </p:cNvPr>
          <p:cNvSpPr txBox="1"/>
          <p:nvPr/>
        </p:nvSpPr>
        <p:spPr>
          <a:xfrm>
            <a:off x="4928500" y="908378"/>
            <a:ext cx="36877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8947E"/>
                </a:solidFill>
                <a:latin typeface="Work Sans" pitchFamily="2" charset="0"/>
              </a:rPr>
              <a:t>Expanding our recycling program with standardized signage </a:t>
            </a:r>
          </a:p>
          <a:p>
            <a:pPr algn="ctr"/>
            <a:endParaRPr lang="en-US" sz="2000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r>
              <a:rPr lang="en-US" sz="2000">
                <a:solidFill>
                  <a:srgbClr val="08947E"/>
                </a:solidFill>
                <a:latin typeface="Work Sans" pitchFamily="2" charset="0"/>
              </a:rPr>
              <a:t>Increase composting to additional locations</a:t>
            </a:r>
          </a:p>
          <a:p>
            <a:pPr algn="ctr"/>
            <a:endParaRPr lang="en-US" sz="2000">
              <a:solidFill>
                <a:srgbClr val="08947E"/>
              </a:solidFill>
              <a:latin typeface="Work Sans" pitchFamily="2" charset="0"/>
            </a:endParaRPr>
          </a:p>
          <a:p>
            <a:pPr algn="ctr"/>
            <a:r>
              <a:rPr lang="en-US" sz="2000">
                <a:solidFill>
                  <a:srgbClr val="08947E"/>
                </a:solidFill>
                <a:latin typeface="Work Sans" pitchFamily="2" charset="0"/>
              </a:rPr>
              <a:t>About to launch our grab and go food donation program</a:t>
            </a:r>
            <a:endParaRPr lang="en-US" sz="2000">
              <a:latin typeface="Work Sans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42AD4-C04E-0BA7-7F16-1181B53671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37" y="1130450"/>
            <a:ext cx="2040429" cy="136028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DDDD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DE8C42-9431-0EE1-9ACE-888FF43B93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241" y="1130450"/>
            <a:ext cx="2037342" cy="136028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DDDD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F8A8B-2B41-D1A6-6B88-457701FE88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783" y="2661392"/>
            <a:ext cx="903671" cy="178724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DDDDD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erson writing on a paper&#10;&#10;Description automatically generated">
            <a:extLst>
              <a:ext uri="{FF2B5EF4-FFF2-40B4-BE49-F238E27FC236}">
                <a16:creationId xmlns:a16="http://schemas.microsoft.com/office/drawing/2014/main" id="{140173AF-AC55-95C6-A395-FE7126FF29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089" y="2652765"/>
            <a:ext cx="2692494" cy="1795872"/>
          </a:xfrm>
          <a:prstGeom prst="rect">
            <a:avLst/>
          </a:prstGeom>
          <a:ln w="25400">
            <a:solidFill>
              <a:srgbClr val="DDDDDD"/>
            </a:solidFill>
          </a:ln>
        </p:spPr>
      </p:pic>
    </p:spTree>
    <p:extLst>
      <p:ext uri="{BB962C8B-B14F-4D97-AF65-F5344CB8AC3E}">
        <p14:creationId xmlns:p14="http://schemas.microsoft.com/office/powerpoint/2010/main" val="1591416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Questions - Connecting the Dots">
            <a:extLst>
              <a:ext uri="{FF2B5EF4-FFF2-40B4-BE49-F238E27FC236}">
                <a16:creationId xmlns:a16="http://schemas.microsoft.com/office/drawing/2014/main" id="{F3457009-B0DE-23B8-B388-94B9D069E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BA9826-9EE1-0CF8-6FA2-AFDFBC1222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>
                <a:solidFill>
                  <a:srgbClr val="08947E"/>
                </a:solidFill>
              </a:rPr>
              <a:t>Systems Drive Results</a:t>
            </a:r>
          </a:p>
          <a:p>
            <a:pPr marL="0" indent="0">
              <a:buNone/>
            </a:pPr>
            <a:endParaRPr lang="en-US" sz="3600">
              <a:solidFill>
                <a:srgbClr val="08947E"/>
              </a:solidFill>
            </a:endParaRPr>
          </a:p>
          <a:p>
            <a:pPr marL="0" indent="0">
              <a:buNone/>
            </a:pPr>
            <a:r>
              <a:rPr lang="en-US" sz="3600">
                <a:solidFill>
                  <a:srgbClr val="08947E"/>
                </a:solidFill>
              </a:rPr>
              <a:t>Thank you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Questions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194561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2" descr="Medical Waste Disposal Uae at Terrance Brown blog">
            <a:extLst>
              <a:ext uri="{FF2B5EF4-FFF2-40B4-BE49-F238E27FC236}">
                <a16:creationId xmlns:a16="http://schemas.microsoft.com/office/drawing/2014/main" id="{B4321646-E58A-4418-103E-91F70072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" y="-64293"/>
            <a:ext cx="9143985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C247CC2-ED8D-017F-D8FF-D9B116005E97}"/>
              </a:ext>
            </a:extLst>
          </p:cNvPr>
          <p:cNvSpPr txBox="1">
            <a:spLocks/>
          </p:cNvSpPr>
          <p:nvPr/>
        </p:nvSpPr>
        <p:spPr>
          <a:xfrm>
            <a:off x="1817827" y="947364"/>
            <a:ext cx="5508345" cy="32487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 fontScale="55000" lnSpcReduction="20000"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endParaRPr lang="en-US" sz="1500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endParaRPr lang="en-US" sz="1500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r>
              <a:rPr lang="en-US" sz="5500" b="1">
                <a:solidFill>
                  <a:srgbClr val="FFFF00"/>
                </a:solidFill>
                <a:latin typeface="Aptos" panose="02110004020202020204"/>
              </a:rPr>
              <a:t>Healthcare’s Impact</a:t>
            </a:r>
          </a:p>
          <a:p>
            <a:pPr algn="ctr" defTabSz="685800"/>
            <a:endParaRPr lang="en-US" sz="1500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r>
              <a:rPr lang="en-US" sz="2400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According to Practice </a:t>
            </a:r>
            <a:r>
              <a:rPr lang="en-US" sz="2400" err="1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Greenhealth</a:t>
            </a:r>
            <a:r>
              <a:rPr lang="en-US" sz="2400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, hospitals generate more than </a:t>
            </a:r>
          </a:p>
          <a:p>
            <a:pPr algn="ctr" defTabSz="685800"/>
            <a:r>
              <a:rPr lang="en-US" sz="2400" b="1">
                <a:solidFill>
                  <a:srgbClr val="FFFF00"/>
                </a:solidFill>
                <a:latin typeface="Aptos" panose="02110004020202020204"/>
              </a:rPr>
              <a:t>29 pounds of waste per staffed bed each day.</a:t>
            </a:r>
          </a:p>
          <a:p>
            <a:pPr algn="ctr" defTabSz="685800"/>
            <a:endParaRPr lang="en-US" sz="2400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r>
              <a:rPr lang="en-US" sz="2400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According to the American Hospital Association, there are approximately </a:t>
            </a:r>
            <a:r>
              <a:rPr lang="en-US" sz="2400">
                <a:solidFill>
                  <a:srgbClr val="FFFF00"/>
                </a:solidFill>
                <a:latin typeface="Aptos" panose="02110004020202020204"/>
              </a:rPr>
              <a:t>907,000 staffed hospital beds</a:t>
            </a:r>
            <a:r>
              <a:rPr lang="en-US" sz="2400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 in the United States.</a:t>
            </a:r>
          </a:p>
          <a:p>
            <a:pPr algn="ctr" defTabSz="685800"/>
            <a:endParaRPr lang="en-US" sz="2400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r>
              <a:rPr lang="en-US" sz="2400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This means U.S. hospitals generate approximately </a:t>
            </a:r>
          </a:p>
          <a:p>
            <a:pPr algn="ctr" defTabSz="685800"/>
            <a:r>
              <a:rPr lang="en-US" sz="2400" b="1">
                <a:solidFill>
                  <a:srgbClr val="FFFF00"/>
                </a:solidFill>
                <a:latin typeface="Aptos" panose="02110004020202020204"/>
              </a:rPr>
              <a:t>26 million pounds of waste every day</a:t>
            </a:r>
            <a:r>
              <a:rPr lang="en-US" sz="2400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, or</a:t>
            </a:r>
          </a:p>
          <a:p>
            <a:pPr algn="ctr" defTabSz="685800"/>
            <a:endParaRPr lang="en-US" sz="1500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r>
              <a:rPr lang="en-US" sz="5500" b="1">
                <a:solidFill>
                  <a:srgbClr val="FFFF00"/>
                </a:solidFill>
                <a:latin typeface="Aptos" panose="02110004020202020204"/>
              </a:rPr>
              <a:t>~9.6 </a:t>
            </a:r>
            <a:r>
              <a:rPr lang="en-US" sz="5500" b="1" u="sng">
                <a:solidFill>
                  <a:srgbClr val="FFFF00"/>
                </a:solidFill>
                <a:latin typeface="Aptos" panose="02110004020202020204"/>
              </a:rPr>
              <a:t>billion</a:t>
            </a:r>
            <a:r>
              <a:rPr lang="en-US" sz="5500" b="1">
                <a:solidFill>
                  <a:srgbClr val="FFFF00"/>
                </a:solidFill>
                <a:latin typeface="Aptos" panose="02110004020202020204"/>
              </a:rPr>
              <a:t> pounds each year</a:t>
            </a:r>
          </a:p>
          <a:p>
            <a:pPr algn="ctr" defTabSz="685800"/>
            <a:endParaRPr lang="en-US" sz="1500" b="1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endParaRPr lang="en-US" sz="1500" b="1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algn="ctr" defTabSz="685800"/>
            <a:endParaRPr lang="en-US" sz="1300" b="1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defTabSz="685800"/>
            <a:endParaRPr lang="en-US" sz="1800" b="1">
              <a:solidFill>
                <a:prstClr val="white">
                  <a:tint val="82000"/>
                </a:prstClr>
              </a:solidFill>
              <a:latin typeface="Aptos" panose="02110004020202020204"/>
            </a:endParaRPr>
          </a:p>
          <a:p>
            <a:pPr defTabSz="685800"/>
            <a:r>
              <a:rPr lang="en-US" sz="1800" b="1">
                <a:solidFill>
                  <a:prstClr val="white">
                    <a:tint val="82000"/>
                  </a:prstClr>
                </a:solidFill>
                <a:latin typeface="Aptos" panose="02110004020202020204"/>
              </a:rPr>
              <a:t>Sources: </a:t>
            </a:r>
          </a:p>
          <a:p>
            <a:pPr defTabSz="685800"/>
            <a:r>
              <a:rPr lang="en-US" sz="1800" i="1">
                <a:solidFill>
                  <a:prstClr val="white"/>
                </a:solidFill>
                <a:latin typeface="Aptos" panose="02110004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Practice </a:t>
            </a:r>
            <a:r>
              <a:rPr lang="en-US" sz="1800" i="1" err="1">
                <a:solidFill>
                  <a:prstClr val="white"/>
                </a:solidFill>
                <a:latin typeface="Aptos" panose="02110004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Greenhealth</a:t>
            </a:r>
            <a:r>
              <a:rPr lang="en-US" sz="1800" i="1">
                <a:solidFill>
                  <a:prstClr val="white"/>
                </a:solidFill>
                <a:latin typeface="Aptos" panose="0211000402020202020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Waste Management Benchmark Data</a:t>
            </a:r>
            <a:r>
              <a:rPr lang="en-US" sz="1800" i="1">
                <a:solidFill>
                  <a:prstClr val="white"/>
                </a:solidFill>
                <a:latin typeface="Aptos" panose="02110004020202020204"/>
              </a:rPr>
              <a:t>; </a:t>
            </a:r>
          </a:p>
          <a:p>
            <a:pPr defTabSz="685800"/>
            <a:r>
              <a:rPr lang="en-US" sz="1800" i="1">
                <a:solidFill>
                  <a:prstClr val="white"/>
                </a:solidFill>
                <a:latin typeface="Aptos" panose="0211000402020202020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Hospital Association Fast Facts on U.S. Hospitals</a:t>
            </a:r>
            <a:endParaRPr lang="en-US" sz="1800" i="1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0622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A8CCE-6769-EF3D-A8F9-6F8D0E01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E4B38F-4659-19F3-574A-BD6CE718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Waste Out of the 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B91E7E9-378C-46CA-6F86-362EBB650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306122"/>
              </p:ext>
            </p:extLst>
          </p:nvPr>
        </p:nvGraphicFramePr>
        <p:xfrm>
          <a:off x="222369" y="792439"/>
          <a:ext cx="6232624" cy="413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B098590-F46D-6420-E79D-2FE8B832A92A}"/>
              </a:ext>
            </a:extLst>
          </p:cNvPr>
          <p:cNvGraphicFramePr>
            <a:graphicFrameLocks noGrp="1"/>
          </p:cNvGraphicFramePr>
          <p:nvPr/>
        </p:nvGraphicFramePr>
        <p:xfrm>
          <a:off x="5988435" y="1582650"/>
          <a:ext cx="3155565" cy="1805529"/>
        </p:xfrm>
        <a:graphic>
          <a:graphicData uri="http://schemas.openxmlformats.org/drawingml/2006/table">
            <a:tbl>
              <a:tblPr/>
              <a:tblGrid>
                <a:gridCol w="3155565">
                  <a:extLst>
                    <a:ext uri="{9D8B030D-6E8A-4147-A177-3AD203B41FA5}">
                      <a16:colId xmlns:a16="http://schemas.microsoft.com/office/drawing/2014/main" val="185424376"/>
                    </a:ext>
                  </a:extLst>
                </a:gridCol>
              </a:tblGrid>
              <a:tr h="850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fontAlgn="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500" b="0" i="1">
                          <a:solidFill>
                            <a:srgbClr val="08947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most sustainable waste is the waste that is never created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88170"/>
                  </a:ext>
                </a:extLst>
              </a:tr>
              <a:tr h="5710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85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A07A-8C3B-07DC-06A9-3FF8B0A19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Waste Out of the System </a:t>
            </a:r>
          </a:p>
        </p:txBody>
      </p:sp>
    </p:spTree>
    <p:extLst>
      <p:ext uri="{BB962C8B-B14F-4D97-AF65-F5344CB8AC3E}">
        <p14:creationId xmlns:p14="http://schemas.microsoft.com/office/powerpoint/2010/main" val="197438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80C61-62FE-890A-2CC6-A56A8F53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43DE7-69E6-0DE1-3229-8F5ED76BA0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9551" y="1060523"/>
            <a:ext cx="4552117" cy="964763"/>
          </a:xfrm>
        </p:spPr>
        <p:txBody>
          <a:bodyPr>
            <a:noAutofit/>
          </a:bodyPr>
          <a:lstStyle/>
          <a:p>
            <a:endParaRPr lang="en-US" sz="2000">
              <a:solidFill>
                <a:srgbClr val="08947E"/>
              </a:solidFill>
            </a:endParaRPr>
          </a:p>
          <a:p>
            <a:r>
              <a:rPr lang="en-US" sz="2000">
                <a:solidFill>
                  <a:srgbClr val="08947E"/>
                </a:solidFill>
              </a:rPr>
              <a:t>consolidated shipments reduce packaging materials and save on freight costs.</a:t>
            </a:r>
          </a:p>
          <a:p>
            <a:endParaRPr lang="en-US" sz="2000">
              <a:solidFill>
                <a:srgbClr val="08947E"/>
              </a:solidFill>
            </a:endParaRPr>
          </a:p>
          <a:p>
            <a:r>
              <a:rPr lang="en-US" sz="2000">
                <a:solidFill>
                  <a:srgbClr val="08947E"/>
                </a:solidFill>
              </a:rPr>
              <a:t>Standardized digital processes have reduced redundant steps and paper waste</a:t>
            </a:r>
          </a:p>
        </p:txBody>
      </p:sp>
      <p:pic>
        <p:nvPicPr>
          <p:cNvPr id="4098" name="Picture 2" descr="Shipping Truck">
            <a:extLst>
              <a:ext uri="{FF2B5EF4-FFF2-40B4-BE49-F238E27FC236}">
                <a16:creationId xmlns:a16="http://schemas.microsoft.com/office/drawing/2014/main" id="{3CBEEDC8-8B42-FDFA-9202-FB5100D34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371" y="401569"/>
            <a:ext cx="4058078" cy="2282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069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86DA1-783D-2861-6450-C7C83512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 descr="A close-up of a poster&#10;&#10;Description automatically generated">
            <a:extLst>
              <a:ext uri="{FF2B5EF4-FFF2-40B4-BE49-F238E27FC236}">
                <a16:creationId xmlns:a16="http://schemas.microsoft.com/office/drawing/2014/main" id="{4A87D3D7-828C-BF91-E11A-71A059F4A9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640"/>
          <a:stretch>
            <a:fillRect/>
          </a:stretch>
        </p:blipFill>
        <p:spPr>
          <a:xfrm>
            <a:off x="1019322" y="791224"/>
            <a:ext cx="6238977" cy="3967431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FF93D9F9-7B82-7808-E035-AAA69C5B7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Processes</a:t>
            </a:r>
          </a:p>
        </p:txBody>
      </p:sp>
    </p:spTree>
    <p:extLst>
      <p:ext uri="{BB962C8B-B14F-4D97-AF65-F5344CB8AC3E}">
        <p14:creationId xmlns:p14="http://schemas.microsoft.com/office/powerpoint/2010/main" val="314022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74F44-DEA2-9850-F827-6F5B5D434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Five Benefits of Switching from Paper-Based Systems to Electronic ...">
            <a:extLst>
              <a:ext uri="{FF2B5EF4-FFF2-40B4-BE49-F238E27FC236}">
                <a16:creationId xmlns:a16="http://schemas.microsoft.com/office/drawing/2014/main" id="{DDA1F3AE-A3C0-FA77-AA72-CDACB34C7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393" y="670604"/>
            <a:ext cx="5729214" cy="4200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B712B8-401F-0B1A-9D89-27093BF2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Processes</a:t>
            </a:r>
          </a:p>
        </p:txBody>
      </p:sp>
    </p:spTree>
    <p:extLst>
      <p:ext uri="{BB962C8B-B14F-4D97-AF65-F5344CB8AC3E}">
        <p14:creationId xmlns:p14="http://schemas.microsoft.com/office/powerpoint/2010/main" val="3787483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FCC7D-0125-170A-7006-56D8AB2A8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EFC182-1503-871C-E4C2-CBB067A5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Waste Out of the System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5451536-33CD-8956-5C54-FA41C7593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110513"/>
              </p:ext>
            </p:extLst>
          </p:nvPr>
        </p:nvGraphicFramePr>
        <p:xfrm>
          <a:off x="222369" y="792439"/>
          <a:ext cx="6232624" cy="4132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3C4064-CA4F-0B79-FBC3-8CD7EFCEFDD6}"/>
              </a:ext>
            </a:extLst>
          </p:cNvPr>
          <p:cNvGraphicFramePr>
            <a:graphicFrameLocks noGrp="1"/>
          </p:cNvGraphicFramePr>
          <p:nvPr/>
        </p:nvGraphicFramePr>
        <p:xfrm>
          <a:off x="5988435" y="1582650"/>
          <a:ext cx="3155565" cy="1805529"/>
        </p:xfrm>
        <a:graphic>
          <a:graphicData uri="http://schemas.openxmlformats.org/drawingml/2006/table">
            <a:tbl>
              <a:tblPr/>
              <a:tblGrid>
                <a:gridCol w="3155565">
                  <a:extLst>
                    <a:ext uri="{9D8B030D-6E8A-4147-A177-3AD203B41FA5}">
                      <a16:colId xmlns:a16="http://schemas.microsoft.com/office/drawing/2014/main" val="185424376"/>
                    </a:ext>
                  </a:extLst>
                </a:gridCol>
              </a:tblGrid>
              <a:tr h="85049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fontAlgn="t">
                        <a:lnSpc>
                          <a:spcPct val="100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500" b="0" i="1">
                          <a:solidFill>
                            <a:srgbClr val="08947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most sustainable waste is the waste that is never created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88170"/>
                  </a:ext>
                </a:extLst>
              </a:tr>
              <a:tr h="5710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519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009384"/>
      </p:ext>
    </p:extLst>
  </p:cSld>
  <p:clrMapOvr>
    <a:masterClrMapping/>
  </p:clrMapOvr>
</p:sld>
</file>

<file path=ppt/theme/theme1.xml><?xml version="1.0" encoding="utf-8"?>
<a:theme xmlns:a="http://schemas.openxmlformats.org/drawingml/2006/main" name="Text Slide – 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outhcoastHealth  -  Read-Only" id="{CF3D54BE-DE2E-4B6B-A371-394D3BA4CC36}" vid="{649DDDE3-41AC-4FD8-89BA-EB603163CC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rpose xmlns="0072676b-616f-4346-b9ab-5478f3861532">Add folder description here</Purpose>
    <ContentHighlights xmlns="0072676b-616f-4346-b9ab-5478f3861532" xsi:nil="true"/>
    <_ip_UnifiedCompliancePolicyUIAction xmlns="http://schemas.microsoft.com/sharepoint/v3" xsi:nil="true"/>
    <MaterialStream xmlns="0072676b-616f-4346-b9ab-5478f3861532" xsi:nil="true"/>
    <State xmlns="0072676b-616f-4346-b9ab-5478f3861532" xsi:nil="true"/>
    <lcf76f155ced4ddcb4097134ff3c332f xmlns="0072676b-616f-4346-b9ab-5478f3861532">
      <Terms xmlns="http://schemas.microsoft.com/office/infopath/2007/PartnerControls"/>
    </lcf76f155ced4ddcb4097134ff3c332f>
    <TaxCatchAll xmlns="fcb56b32-b26a-4292-a3de-a9e2b0e75494" xsi:nil="true"/>
    <_ip_UnifiedCompliancePolicyProperties xmlns="http://schemas.microsoft.com/sharepoint/v3" xsi:nil="true"/>
    <Tag xmlns="0072676b-616f-4346-b9ab-5478f386153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3AA15702412B4A8BCC55453C7C0C78" ma:contentTypeVersion="29" ma:contentTypeDescription="Create a new document." ma:contentTypeScope="" ma:versionID="d30ebed0bd9011469945dd2e00ee2d18">
  <xsd:schema xmlns:xsd="http://www.w3.org/2001/XMLSchema" xmlns:xs="http://www.w3.org/2001/XMLSchema" xmlns:p="http://schemas.microsoft.com/office/2006/metadata/properties" xmlns:ns1="http://schemas.microsoft.com/sharepoint/v3" xmlns:ns2="0072676b-616f-4346-b9ab-5478f3861532" xmlns:ns3="fcb56b32-b26a-4292-a3de-a9e2b0e75494" targetNamespace="http://schemas.microsoft.com/office/2006/metadata/properties" ma:root="true" ma:fieldsID="9cf37b44e287fa9536fc096605bd3580" ns1:_="" ns2:_="" ns3:_="">
    <xsd:import namespace="http://schemas.microsoft.com/sharepoint/v3"/>
    <xsd:import namespace="0072676b-616f-4346-b9ab-5478f3861532"/>
    <xsd:import namespace="fcb56b32-b26a-4292-a3de-a9e2b0e75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urpose" minOccurs="0"/>
                <xsd:element ref="ns2:Tag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ContentHighlights" minOccurs="0"/>
                <xsd:element ref="ns2:State" minOccurs="0"/>
                <xsd:element ref="ns2:MediaServiceBillingMetadata" minOccurs="0"/>
                <xsd:element ref="ns2:MaterialStrea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2676b-616f-4346-b9ab-5478f3861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f0e6c00-9fdc-4a73-98ab-43b31f0938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urpose" ma:index="24" nillable="true" ma:displayName="Editor" ma:default="Add folder description here" ma:description="What content should be stored in this folder" ma:format="Dropdown" ma:internalName="Purpose">
      <xsd:simpleType>
        <xsd:restriction base="dms:Text">
          <xsd:maxLength value="255"/>
        </xsd:restriction>
      </xsd:simpleType>
    </xsd:element>
    <xsd:element name="Tag" ma:index="25" nillable="true" ma:displayName="Sector" ma:format="Dropdown" ma:internalName="Tag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K-12"/>
                        <xsd:enumeration value="C&amp;U's"/>
                        <xsd:enumeration value="Grocery"/>
                        <xsd:enumeration value="Manufacturing"/>
                        <xsd:enumeration value="All"/>
                        <xsd:enumeration value="Hospitality"/>
                        <xsd:enumeration value="Restaurant"/>
                        <xsd:enumeration value="Healthcare"/>
                        <xsd:enumeration value="Offices"/>
                        <xsd:enumeration value="Property Managers"/>
                        <xsd:enumeration value="Stadiums/Venues"/>
                        <xsd:enumeration value="Retail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entHighlights" ma:index="29" nillable="true" ma:displayName="Content Highlights" ma:format="Dropdown" ma:internalName="ContentHighlights">
      <xsd:simpleType>
        <xsd:restriction base="dms:Note">
          <xsd:maxLength value="255"/>
        </xsd:restriction>
      </xsd:simpleType>
    </xsd:element>
    <xsd:element name="State" ma:index="30" nillable="true" ma:displayName="State" ma:format="Dropdown" ma:internalName="Stat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States"/>
                    <xsd:enumeration value="CT"/>
                    <xsd:enumeration value="Mass"/>
                    <xsd:enumeration value="NH"/>
                    <xsd:enumeration value="NJ"/>
                    <xsd:enumeration value="NY"/>
                    <xsd:enumeration value="RI"/>
                  </xsd:restriction>
                </xsd:simpleType>
              </xsd:element>
            </xsd:sequence>
          </xsd:extension>
        </xsd:complexContent>
      </xsd:complex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aterialStream" ma:index="32" nillable="true" ma:displayName="Material Stream" ma:format="Dropdown" ma:internalName="MaterialStream">
      <xsd:simpleType>
        <xsd:restriction base="dms:Choice">
          <xsd:enumeration value="Multiple/Association"/>
          <xsd:enumeration value="Food/Organics"/>
          <xsd:enumeration value="Single-Stream"/>
          <xsd:enumeration value="Universal/Hazardous Waste"/>
          <xsd:enumeration value="Reuse"/>
          <xsd:enumeration value="Difficult to Recycl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b56b32-b26a-4292-a3de-a9e2b0e7549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f06c04e-2584-45eb-add8-4036ab0211f4}" ma:internalName="TaxCatchAll" ma:showField="CatchAllData" ma:web="fcb56b32-b26a-4292-a3de-a9e2b0e754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ABDD16-EB4E-4B00-8CB4-CC08422D0D99}">
  <ds:schemaRefs>
    <ds:schemaRef ds:uri="0072676b-616f-4346-b9ab-5478f3861532"/>
    <ds:schemaRef ds:uri="fcb56b32-b26a-4292-a3de-a9e2b0e75494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7DE1B6F-C1F1-4217-AF90-801AF9FBEAFC}">
  <ds:schemaRefs>
    <ds:schemaRef ds:uri="0072676b-616f-4346-b9ab-5478f3861532"/>
    <ds:schemaRef ds:uri="fcb56b32-b26a-4292-a3de-a9e2b0e754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1287F4-C970-4061-A9BA-7D7FF9EF78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Application>Microsoft Office PowerPoint</Application>
  <PresentationFormat>On-screen Show (16:9)</PresentationFormat>
  <Slides>27</Slides>
  <Notes>17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Text Slide – Basic</vt:lpstr>
      <vt:lpstr>Office Theme</vt:lpstr>
      <vt:lpstr>Waste Diversion at Southcoast Health</vt:lpstr>
      <vt:lpstr>PowerPoint Presentation</vt:lpstr>
      <vt:lpstr>PowerPoint Presentation</vt:lpstr>
      <vt:lpstr>Designing Waste Out of the System</vt:lpstr>
      <vt:lpstr>Designing Waste Out of the System </vt:lpstr>
      <vt:lpstr>PowerPoint Presentation</vt:lpstr>
      <vt:lpstr>Improved Processes</vt:lpstr>
      <vt:lpstr>Improved Processes</vt:lpstr>
      <vt:lpstr>Designing Waste Out of the System</vt:lpstr>
      <vt:lpstr>Reducing Waste at the Source</vt:lpstr>
      <vt:lpstr>PowerPoint Presentation</vt:lpstr>
      <vt:lpstr>Designing Waste Out of the System</vt:lpstr>
      <vt:lpstr>Blue Wrap:  A High Volume OR Waste Stream</vt:lpstr>
      <vt:lpstr>OR Waste Reduction</vt:lpstr>
      <vt:lpstr>Food Waste Reduction</vt:lpstr>
      <vt:lpstr>Recovery Pathways in Surplus Donation</vt:lpstr>
      <vt:lpstr>Food Donation</vt:lpstr>
      <vt:lpstr>Circular Systems in Practice</vt:lpstr>
      <vt:lpstr>Designing Waste Out of the System</vt:lpstr>
      <vt:lpstr>Reprocessing of eligible single-use medical devices</vt:lpstr>
      <vt:lpstr>Designing Waste Out of the System</vt:lpstr>
      <vt:lpstr>Recycling</vt:lpstr>
      <vt:lpstr>Compost</vt:lpstr>
      <vt:lpstr>Designing Waste Out of the System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N Rosa</dc:creator>
  <cp:revision>1</cp:revision>
  <cp:lastPrinted>2025-03-21T12:50:54Z</cp:lastPrinted>
  <dcterms:created xsi:type="dcterms:W3CDTF">2026-05-12T17:41:20Z</dcterms:created>
  <dcterms:modified xsi:type="dcterms:W3CDTF">2026-05-26T05:10:37Z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0x010100123AA15702412B4A8BCC55453C7C0C78</vt:lpwstr>
  </property>
  <property fmtid="{D5CDD505-2E9C-101B-9397-08002B2CF9AE}" pid="3" name="MediaServiceImageTags">
    <vt:lpwstr/>
  </property>
</Properties>
</file>