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88" r:id="rId4"/>
    <p:sldMasterId id="2147483789" r:id="rId5"/>
    <p:sldMasterId id="2147483790" r:id="rId6"/>
    <p:sldMasterId id="2147483791" r:id="rId7"/>
    <p:sldMasterId id="2147483792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</p:sldIdLst>
  <p:sldSz cy="5143500" cx="9144000"/>
  <p:notesSz cx="6858000" cy="9144000"/>
  <p:embeddedFontLst>
    <p:embeddedFont>
      <p:font typeface="League Spartan"/>
      <p:regular r:id="rId35"/>
      <p:bold r:id="rId36"/>
    </p:embeddedFont>
    <p:embeddedFont>
      <p:font typeface="Proxima Nova"/>
      <p:regular r:id="rId37"/>
      <p:bold r:id="rId38"/>
      <p:italic r:id="rId39"/>
      <p:boldItalic r:id="rId40"/>
    </p:embeddedFont>
    <p:embeddedFont>
      <p:font typeface="Roboto Medium"/>
      <p:regular r:id="rId41"/>
      <p:bold r:id="rId42"/>
      <p:italic r:id="rId43"/>
      <p:boldItalic r:id="rId44"/>
    </p:embeddedFont>
    <p:embeddedFont>
      <p:font typeface="Proxima Nova Semibold"/>
      <p:regular r:id="rId45"/>
      <p:bold r:id="rId46"/>
      <p:boldItalic r:id="rId47"/>
    </p:embeddedFont>
    <p:embeddedFont>
      <p:font typeface="Roboto Light"/>
      <p:regular r:id="rId48"/>
      <p:bold r:id="rId49"/>
      <p:italic r:id="rId50"/>
      <p:boldItalic r:id="rId51"/>
    </p:embeddedFont>
    <p:embeddedFont>
      <p:font typeface="Roboto"/>
      <p:regular r:id="rId52"/>
      <p:bold r:id="rId53"/>
      <p:italic r:id="rId54"/>
      <p:boldItalic r:id="rId55"/>
    </p:embeddedFont>
    <p:embeddedFont>
      <p:font typeface="Noto Sans"/>
      <p:regular r:id="rId56"/>
      <p:bold r:id="rId57"/>
      <p:italic r:id="rId58"/>
      <p:boldItalic r:id="rId59"/>
    </p:embeddedFont>
    <p:embeddedFont>
      <p:font typeface="Open Sans SemiBold"/>
      <p:regular r:id="rId60"/>
      <p:bold r:id="rId61"/>
      <p:italic r:id="rId62"/>
      <p:boldItalic r:id="rId63"/>
    </p:embeddedFont>
    <p:embeddedFont>
      <p:font typeface="Open Sans ExtraBold"/>
      <p:bold r:id="rId64"/>
      <p:boldItalic r:id="rId65"/>
    </p:embeddedFont>
    <p:embeddedFont>
      <p:font typeface="Open Sans Medium"/>
      <p:regular r:id="rId66"/>
      <p:bold r:id="rId67"/>
      <p:italic r:id="rId68"/>
      <p:boldItalic r:id="rId69"/>
    </p:embeddedFont>
    <p:embeddedFont>
      <p:font typeface="Open Sans Light"/>
      <p:regular r:id="rId70"/>
      <p:bold r:id="rId71"/>
      <p:italic r:id="rId72"/>
      <p:boldItalic r:id="rId73"/>
    </p:embeddedFont>
    <p:embeddedFont>
      <p:font typeface="Open Sans"/>
      <p:regular r:id="rId74"/>
      <p:bold r:id="rId75"/>
      <p:italic r:id="rId76"/>
      <p:boldItalic r:id="rId7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42" Type="http://schemas.openxmlformats.org/officeDocument/2006/relationships/font" Target="fonts/RobotoMedium-bold.fntdata"/><Relationship Id="rId47" Type="http://schemas.openxmlformats.org/officeDocument/2006/relationships/font" Target="fonts/ProximaNovaSemibold-boldItalic.fntdata"/><Relationship Id="rId63" Type="http://schemas.openxmlformats.org/officeDocument/2006/relationships/font" Target="fonts/OpenSansSemiBold-boldItalic.fntdata"/><Relationship Id="rId21" Type="http://schemas.openxmlformats.org/officeDocument/2006/relationships/slide" Target="slides/slide12.xml"/><Relationship Id="rId68" Type="http://schemas.openxmlformats.org/officeDocument/2006/relationships/font" Target="fonts/OpenSansMedium-italic.fntdata"/><Relationship Id="rId16" Type="http://schemas.openxmlformats.org/officeDocument/2006/relationships/slide" Target="slides/slide7.xml"/><Relationship Id="rId40" Type="http://schemas.openxmlformats.org/officeDocument/2006/relationships/font" Target="fonts/ProximaNova-boldItalic.fntdata"/><Relationship Id="rId45" Type="http://schemas.openxmlformats.org/officeDocument/2006/relationships/font" Target="fonts/ProximaNovaSemibold-regular.fntdata"/><Relationship Id="rId74" Type="http://schemas.openxmlformats.org/officeDocument/2006/relationships/font" Target="fonts/OpenSans-regular.fntdata"/><Relationship Id="rId32" Type="http://schemas.openxmlformats.org/officeDocument/2006/relationships/slide" Target="slides/slide23.xml"/><Relationship Id="rId37" Type="http://schemas.openxmlformats.org/officeDocument/2006/relationships/font" Target="fonts/ProximaNova-regular.fntdata"/><Relationship Id="rId66" Type="http://schemas.openxmlformats.org/officeDocument/2006/relationships/font" Target="fonts/OpenSansMedium-regular.fntdata"/><Relationship Id="rId24" Type="http://schemas.openxmlformats.org/officeDocument/2006/relationships/slide" Target="slides/slide15.xml"/><Relationship Id="rId53" Type="http://schemas.openxmlformats.org/officeDocument/2006/relationships/font" Target="fonts/Roboto-bold.fntdata"/><Relationship Id="rId11" Type="http://schemas.openxmlformats.org/officeDocument/2006/relationships/slide" Target="slides/slide2.xml"/><Relationship Id="rId58" Type="http://schemas.openxmlformats.org/officeDocument/2006/relationships/font" Target="fonts/NotoSans-italic.fntdata"/><Relationship Id="rId79" Type="http://schemas.openxmlformats.org/officeDocument/2006/relationships/customXml" Target="../customXml/item2.xml"/><Relationship Id="rId5" Type="http://schemas.openxmlformats.org/officeDocument/2006/relationships/slideMaster" Target="slideMasters/slideMaster2.xml"/><Relationship Id="rId61" Type="http://schemas.openxmlformats.org/officeDocument/2006/relationships/font" Target="fonts/OpenSansSemiBold-bold.fntdata"/><Relationship Id="rId19" Type="http://schemas.openxmlformats.org/officeDocument/2006/relationships/slide" Target="slides/slide10.xml"/><Relationship Id="rId43" Type="http://schemas.openxmlformats.org/officeDocument/2006/relationships/font" Target="fonts/RobotoMedium-italic.fntdata"/><Relationship Id="rId48" Type="http://schemas.openxmlformats.org/officeDocument/2006/relationships/font" Target="fonts/RobotoLight-regular.fntdata"/><Relationship Id="rId30" Type="http://schemas.openxmlformats.org/officeDocument/2006/relationships/slide" Target="slides/slide21.xml"/><Relationship Id="rId77" Type="http://schemas.openxmlformats.org/officeDocument/2006/relationships/font" Target="fonts/OpenSans-boldItalic.fntdata"/><Relationship Id="rId35" Type="http://schemas.openxmlformats.org/officeDocument/2006/relationships/font" Target="fonts/LeagueSpartan-regular.fntdata"/><Relationship Id="rId64" Type="http://schemas.openxmlformats.org/officeDocument/2006/relationships/font" Target="fonts/OpenSansExtraBold-bold.fntdata"/><Relationship Id="rId22" Type="http://schemas.openxmlformats.org/officeDocument/2006/relationships/slide" Target="slides/slide13.xml"/><Relationship Id="rId69" Type="http://schemas.openxmlformats.org/officeDocument/2006/relationships/font" Target="fonts/OpenSansMedium-boldItalic.fntdata"/><Relationship Id="rId27" Type="http://schemas.openxmlformats.org/officeDocument/2006/relationships/slide" Target="slides/slide18.xml"/><Relationship Id="rId56" Type="http://schemas.openxmlformats.org/officeDocument/2006/relationships/font" Target="fonts/NotoSans-regular.fntdata"/><Relationship Id="rId14" Type="http://schemas.openxmlformats.org/officeDocument/2006/relationships/slide" Target="slides/slide5.xml"/><Relationship Id="rId8" Type="http://schemas.openxmlformats.org/officeDocument/2006/relationships/slideMaster" Target="slideMasters/slideMaster5.xml"/><Relationship Id="rId72" Type="http://schemas.openxmlformats.org/officeDocument/2006/relationships/font" Target="fonts/OpenSansLight-italic.fntdata"/><Relationship Id="rId51" Type="http://schemas.openxmlformats.org/officeDocument/2006/relationships/font" Target="fonts/RobotoLight-boldItalic.fntdata"/><Relationship Id="rId80" Type="http://schemas.openxmlformats.org/officeDocument/2006/relationships/customXml" Target="../customXml/item3.xml"/><Relationship Id="rId3" Type="http://schemas.openxmlformats.org/officeDocument/2006/relationships/presProps" Target="presProps.xml"/><Relationship Id="rId46" Type="http://schemas.openxmlformats.org/officeDocument/2006/relationships/font" Target="fonts/ProximaNovaSemibold-bold.fntdata"/><Relationship Id="rId33" Type="http://schemas.openxmlformats.org/officeDocument/2006/relationships/slide" Target="slides/slide24.xml"/><Relationship Id="rId38" Type="http://schemas.openxmlformats.org/officeDocument/2006/relationships/font" Target="fonts/ProximaNova-bold.fntdata"/><Relationship Id="rId67" Type="http://schemas.openxmlformats.org/officeDocument/2006/relationships/font" Target="fonts/OpenSansMedium-bold.fntdata"/><Relationship Id="rId25" Type="http://schemas.openxmlformats.org/officeDocument/2006/relationships/slide" Target="slides/slide16.xml"/><Relationship Id="rId12" Type="http://schemas.openxmlformats.org/officeDocument/2006/relationships/slide" Target="slides/slide3.xml"/><Relationship Id="rId59" Type="http://schemas.openxmlformats.org/officeDocument/2006/relationships/font" Target="fonts/NotoSans-boldItalic.fntdata"/><Relationship Id="rId17" Type="http://schemas.openxmlformats.org/officeDocument/2006/relationships/slide" Target="slides/slide8.xml"/><Relationship Id="rId41" Type="http://schemas.openxmlformats.org/officeDocument/2006/relationships/font" Target="fonts/RobotoMedium-regular.fntdata"/><Relationship Id="rId75" Type="http://schemas.openxmlformats.org/officeDocument/2006/relationships/font" Target="fonts/OpenSans-bold.fntdata"/><Relationship Id="rId70" Type="http://schemas.openxmlformats.org/officeDocument/2006/relationships/font" Target="fonts/OpenSansLight-regular.fntdata"/><Relationship Id="rId62" Type="http://schemas.openxmlformats.org/officeDocument/2006/relationships/font" Target="fonts/OpenSansSemiBold-italic.fntdata"/><Relationship Id="rId20" Type="http://schemas.openxmlformats.org/officeDocument/2006/relationships/slide" Target="slides/slide11.xml"/><Relationship Id="rId54" Type="http://schemas.openxmlformats.org/officeDocument/2006/relationships/font" Target="fonts/Roboto-italic.fntdata"/><Relationship Id="rId1" Type="http://schemas.openxmlformats.org/officeDocument/2006/relationships/theme" Target="theme/theme3.xml"/><Relationship Id="rId6" Type="http://schemas.openxmlformats.org/officeDocument/2006/relationships/slideMaster" Target="slideMasters/slideMaster3.xml"/><Relationship Id="rId49" Type="http://schemas.openxmlformats.org/officeDocument/2006/relationships/font" Target="fonts/RobotoLight-bold.fntdata"/><Relationship Id="rId36" Type="http://schemas.openxmlformats.org/officeDocument/2006/relationships/font" Target="fonts/LeagueSpartan-bold.fntdata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57" Type="http://schemas.openxmlformats.org/officeDocument/2006/relationships/font" Target="fonts/NotoSans-bold.fntdata"/><Relationship Id="rId15" Type="http://schemas.openxmlformats.org/officeDocument/2006/relationships/slide" Target="slides/slide6.xml"/><Relationship Id="rId44" Type="http://schemas.openxmlformats.org/officeDocument/2006/relationships/font" Target="fonts/RobotoMedium-boldItalic.fntdata"/><Relationship Id="rId73" Type="http://schemas.openxmlformats.org/officeDocument/2006/relationships/font" Target="fonts/OpenSansLight-boldItalic.fntdata"/><Relationship Id="rId31" Type="http://schemas.openxmlformats.org/officeDocument/2006/relationships/slide" Target="slides/slide22.xml"/><Relationship Id="rId65" Type="http://schemas.openxmlformats.org/officeDocument/2006/relationships/font" Target="fonts/OpenSansExtraBold-boldItalic.fntdata"/><Relationship Id="rId60" Type="http://schemas.openxmlformats.org/officeDocument/2006/relationships/font" Target="fonts/OpenSansSemiBold-regular.fntdata"/><Relationship Id="rId52" Type="http://schemas.openxmlformats.org/officeDocument/2006/relationships/font" Target="fonts/Roboto-regular.fntdata"/><Relationship Id="rId10" Type="http://schemas.openxmlformats.org/officeDocument/2006/relationships/slide" Target="slides/slide1.xml"/><Relationship Id="rId78" Type="http://schemas.openxmlformats.org/officeDocument/2006/relationships/customXml" Target="../customXml/item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39" Type="http://schemas.openxmlformats.org/officeDocument/2006/relationships/font" Target="fonts/ProximaNova-italic.fntdata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76" Type="http://schemas.openxmlformats.org/officeDocument/2006/relationships/font" Target="fonts/OpenSans-italic.fntdata"/><Relationship Id="rId34" Type="http://schemas.openxmlformats.org/officeDocument/2006/relationships/slide" Target="slides/slide25.xml"/><Relationship Id="rId50" Type="http://schemas.openxmlformats.org/officeDocument/2006/relationships/font" Target="fonts/RobotoLight-italic.fntdata"/><Relationship Id="rId55" Type="http://schemas.openxmlformats.org/officeDocument/2006/relationships/font" Target="fonts/Roboto-boldItalic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OpenSansLight-bold.fntdata"/><Relationship Id="rId2" Type="http://schemas.openxmlformats.org/officeDocument/2006/relationships/viewProps" Target="viewProps.xml"/><Relationship Id="rId29" Type="http://schemas.openxmlformats.org/officeDocument/2006/relationships/slide" Target="slides/slide2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a87bcfcf73_0_47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a87bcfcf73_0_4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3a87bcfcf73_0_4858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3a87bcfcf73_0_4858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g3a87bcfcf73_0_4858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3a89847faed_0_17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3a89847faed_0_17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Google Shape;1282;g3a89847faed_0_17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3a87bcfcf73_0_4873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3a87bcfcf73_0_4873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ompostables are still a single use product and not preferable from emissions standpoint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types of calculations can be produced from the WARM model: GHG, Energy, Labors, Wages, Taxes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/>
              <a:t>ecycled material offsets upstream resource extraction. Composting (while incredibly valuable and important) releases some emissions, and compostable materials can’t be used as feedstock to offset production of new packaging</a:t>
            </a:r>
            <a:endParaRPr/>
          </a:p>
        </p:txBody>
      </p:sp>
      <p:sp>
        <p:nvSpPr>
          <p:cNvPr id="1294" name="Google Shape;1294;g3a87bcfcf73_0_4873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36102c4795f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36102c4795f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3a87bcfcf73_0_4786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3a87bcfcf73_0_4786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g3a87bcfcf73_0_4786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3a87bcfcf73_0_4834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3a87bcfcf73_0_4834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g3a87bcfcf73_0_4834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3a895182ee0_0_77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3a895182ee0_0_77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g3a895182ee0_0_77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a895182ee0_0_68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5" name="Google Shape;1345;g3a895182ee0_0_68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g3a895182ee0_0_68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3a87bcfcf73_0_4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3a87bcfcf73_0_4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3a87bcfcf73_0_396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73" name="Google Shape;1373;g3a87bcfcf73_0_396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3a87bcfcf73_0_2791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3a87bcfcf73_0_2791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49" name="Google Shape;1149;g3a87bcfcf73_0_2791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3a87bcfcf73_0_3869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3a87bcfcf73_0_3869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Google Shape;1384;g3a87bcfcf73_0_3869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3a87bcfcf73_0_4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3a87bcfcf73_0_4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E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Meeting zero waste and zero plastic goals</a:t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E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Reducing food waste and food costs</a:t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E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Encouraging takeout to accommodate for limited seating, hours of operation constraints </a:t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E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Reducing packaging &amp; waste </a:t>
            </a: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hauling</a:t>
            </a: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 costs</a:t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E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Eliminating high loss rates (seen with other reuse companies)</a:t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E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Limit residential takeout to meal plan customers</a:t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E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Eliminate “science experiments” growing in reusable containers </a:t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C4C4E"/>
                </a:solidFill>
                <a:latin typeface="Proxima Nova"/>
                <a:ea typeface="Proxima Nova"/>
                <a:cs typeface="Proxima Nova"/>
                <a:sym typeface="Proxima Nova"/>
              </a:rPr>
              <a:t>Residential takeout - efforts to contain food costs</a:t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36102c4795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36102c4795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3928895cb0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3928895cb0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b7fac6965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3b7fac6965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3a87bcfcf7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3a87bcfcf7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a87bcfcf73_0_2259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3a87bcfcf73_0_2259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g3a87bcfcf73_0_2259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3a87bcfcf73_0_3330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2" name="Google Shape;1172;g3a87bcfcf73_0_3330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73" name="Google Shape;1173;g3a87bcfcf73_0_3330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3a87bcfcf73_0_48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3a87bcfcf73_0_4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MHC usage is 75% bowls, 25% tumblers, cost for cups is much less than compostable clamshells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1.3Trillion tons of all man-made materials on earth, now </a:t>
            </a:r>
            <a:r>
              <a:rPr lang="en"/>
              <a:t>outweighs</a:t>
            </a:r>
            <a:r>
              <a:rPr lang="en"/>
              <a:t> all other life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3a87bcfcf73_0_4510:notes"/>
          <p:cNvSpPr/>
          <p:nvPr>
            <p:ph idx="2" type="sldImg"/>
          </p:nvPr>
        </p:nvSpPr>
        <p:spPr>
          <a:xfrm>
            <a:off x="635000" y="1142418"/>
            <a:ext cx="5588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3a87bcfcf73_0_4510:notes"/>
          <p:cNvSpPr txBox="1"/>
          <p:nvPr>
            <p:ph idx="1" type="body"/>
          </p:nvPr>
        </p:nvSpPr>
        <p:spPr>
          <a:xfrm>
            <a:off x="685800" y="4400556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g3a87bcfcf73_0_4510:notes"/>
          <p:cNvSpPr txBox="1"/>
          <p:nvPr>
            <p:ph idx="12" type="sldNum"/>
          </p:nvPr>
        </p:nvSpPr>
        <p:spPr>
          <a:xfrm>
            <a:off x="3884613" y="8685226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3a89847fae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3a89847fae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a87bcfcf73_0_48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3a87bcfcf73_0_4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a87bcfcf73_0_48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a87bcfcf73_0_4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6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png"/><Relationship Id="rId3" Type="http://schemas.openxmlformats.org/officeDocument/2006/relationships/image" Target="../media/image17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3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ww.linkedin.com/company/usefull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www.instagram.com/usefull.us/" TargetMode="External"/><Relationship Id="rId11" Type="http://schemas.openxmlformats.org/officeDocument/2006/relationships/image" Target="../media/image12.png"/><Relationship Id="rId10" Type="http://schemas.openxmlformats.org/officeDocument/2006/relationships/hyperlink" Target="https://play.google.com/store/apps/details?id=com.coffeecupcollective.app" TargetMode="External"/><Relationship Id="rId9" Type="http://schemas.openxmlformats.org/officeDocument/2006/relationships/image" Target="../media/image32.png"/><Relationship Id="rId5" Type="http://schemas.openxmlformats.org/officeDocument/2006/relationships/image" Target="../media/image2.png"/><Relationship Id="rId6" Type="http://schemas.openxmlformats.org/officeDocument/2006/relationships/hyperlink" Target="https://twitter.com/usefull_us" TargetMode="External"/><Relationship Id="rId7" Type="http://schemas.openxmlformats.org/officeDocument/2006/relationships/hyperlink" Target="https://www.facebook.com/usefull.us" TargetMode="External"/><Relationship Id="rId8" Type="http://schemas.openxmlformats.org/officeDocument/2006/relationships/hyperlink" Target="https://apps.apple.com/us/app/coffee-cup-collective/id1482452768?ign-mpt=uo%3D2" TargetMode="Externa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4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0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7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8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1.png"/><Relationship Id="rId3" Type="http://schemas.openxmlformats.org/officeDocument/2006/relationships/image" Target="../media/image17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3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0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png"/><Relationship Id="rId3" Type="http://schemas.openxmlformats.org/officeDocument/2006/relationships/image" Target="../media/image17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Relationship Id="rId3" Type="http://schemas.openxmlformats.org/officeDocument/2006/relationships/image" Target="../media/image6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Relationship Id="rId3" Type="http://schemas.openxmlformats.org/officeDocument/2006/relationships/image" Target="../media/image8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0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8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4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320150"/>
            <a:ext cx="8520600" cy="42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Char char="●"/>
              <a:defRPr b="1" sz="3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2026</a:t>
            </a:r>
            <a:endParaRPr sz="1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g Half Background">
  <p:cSld name="TITLE_AND_BODY_4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2025</a:t>
            </a:r>
            <a:endParaRPr sz="13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04"/>
          <p:cNvSpPr/>
          <p:nvPr/>
        </p:nvSpPr>
        <p:spPr>
          <a:xfrm>
            <a:off x="0" y="0"/>
            <a:ext cx="9144000" cy="102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10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 sz="800"/>
              <a:t>‹#›</a:t>
            </a:fld>
            <a:endParaRPr sz="800"/>
          </a:p>
        </p:txBody>
      </p:sp>
      <p:sp>
        <p:nvSpPr>
          <p:cNvPr id="793" name="Google Shape;793;p104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104"/>
          <p:cNvSpPr txBox="1"/>
          <p:nvPr>
            <p:ph idx="1" type="body"/>
          </p:nvPr>
        </p:nvSpPr>
        <p:spPr>
          <a:xfrm>
            <a:off x="314325" y="322379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104"/>
          <p:cNvSpPr txBox="1"/>
          <p:nvPr>
            <p:ph idx="2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6" name="Google Shape;796;p104"/>
          <p:cNvSpPr txBox="1"/>
          <p:nvPr>
            <p:ph idx="3" type="body"/>
          </p:nvPr>
        </p:nvSpPr>
        <p:spPr>
          <a:xfrm>
            <a:off x="771525" y="1706014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 2">
  <p:cSld name="5_Title Slide 2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8B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circle with white dots&#10;&#10;Description automatically generated" id="799" name="Google Shape;799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9938" y="-327992"/>
            <a:ext cx="6398318" cy="6398318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105"/>
          <p:cNvSpPr/>
          <p:nvPr/>
        </p:nvSpPr>
        <p:spPr>
          <a:xfrm>
            <a:off x="4800600" y="693254"/>
            <a:ext cx="3756900" cy="375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1" name="Google Shape;80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8561" y="816769"/>
            <a:ext cx="3501930" cy="350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 2">
  <p:cSld name="7_Title Slide 2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106"/>
          <p:cNvPicPr preferRelativeResize="0"/>
          <p:nvPr/>
        </p:nvPicPr>
        <p:blipFill rotWithShape="1">
          <a:blip r:embed="rId2">
            <a:alphaModFix/>
          </a:blip>
          <a:srcRect b="0" l="10956" r="10956" t="0"/>
          <a:stretch/>
        </p:blipFill>
        <p:spPr>
          <a:xfrm>
            <a:off x="0" y="0"/>
            <a:ext cx="9144000" cy="1062986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106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7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7" name="Google Shape;807;p107"/>
          <p:cNvSpPr/>
          <p:nvPr/>
        </p:nvSpPr>
        <p:spPr>
          <a:xfrm>
            <a:off x="314325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rgbClr val="F78B41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107"/>
          <p:cNvSpPr/>
          <p:nvPr/>
        </p:nvSpPr>
        <p:spPr>
          <a:xfrm>
            <a:off x="6785699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09" name="Google Shape;809;p107"/>
          <p:cNvSpPr/>
          <p:nvPr/>
        </p:nvSpPr>
        <p:spPr>
          <a:xfrm>
            <a:off x="4640849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0" name="Google Shape;810;p107"/>
          <p:cNvSpPr/>
          <p:nvPr/>
        </p:nvSpPr>
        <p:spPr>
          <a:xfrm>
            <a:off x="2486792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1" name="Google Shape;811;p107"/>
          <p:cNvSpPr/>
          <p:nvPr/>
        </p:nvSpPr>
        <p:spPr>
          <a:xfrm>
            <a:off x="314325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2" name="Google Shape;812;p107"/>
          <p:cNvSpPr/>
          <p:nvPr/>
        </p:nvSpPr>
        <p:spPr>
          <a:xfrm>
            <a:off x="6785699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3" name="Google Shape;813;p107"/>
          <p:cNvSpPr/>
          <p:nvPr/>
        </p:nvSpPr>
        <p:spPr>
          <a:xfrm>
            <a:off x="4640849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4" name="Google Shape;814;p107"/>
          <p:cNvSpPr/>
          <p:nvPr/>
        </p:nvSpPr>
        <p:spPr>
          <a:xfrm>
            <a:off x="2486792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5" name="Google Shape;815;p107"/>
          <p:cNvSpPr txBox="1"/>
          <p:nvPr>
            <p:ph type="title"/>
          </p:nvPr>
        </p:nvSpPr>
        <p:spPr>
          <a:xfrm>
            <a:off x="1624284" y="285146"/>
            <a:ext cx="54642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6" name="Google Shape;816;p107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ontent 2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08"/>
          <p:cNvSpPr/>
          <p:nvPr/>
        </p:nvSpPr>
        <p:spPr>
          <a:xfrm>
            <a:off x="4481110" y="2433251"/>
            <a:ext cx="18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108"/>
          <p:cNvSpPr txBox="1"/>
          <p:nvPr>
            <p:ph idx="1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0" name="Google Shape;820;p108"/>
          <p:cNvSpPr txBox="1"/>
          <p:nvPr>
            <p:ph idx="2" type="body"/>
          </p:nvPr>
        </p:nvSpPr>
        <p:spPr>
          <a:xfrm>
            <a:off x="4831206" y="1692075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-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1" name="Google Shape;821;p108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2" name="Google Shape;822;p108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108"/>
          <p:cNvSpPr txBox="1"/>
          <p:nvPr>
            <p:ph idx="3" type="body"/>
          </p:nvPr>
        </p:nvSpPr>
        <p:spPr>
          <a:xfrm>
            <a:off x="772163" y="1706014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-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BAE40"/>
          </p15:clr>
        </p15:guide>
        <p15:guide id="2" pos="486">
          <p15:clr>
            <a:srgbClr val="FBAE40"/>
          </p15:clr>
        </p15:guide>
        <p15:guide id="3" orient="horz" pos="972">
          <p15:clr>
            <a:srgbClr val="FBAE40"/>
          </p15:clr>
        </p15:guide>
        <p15:guide id="4" orient="horz" pos="118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ient Testimonies">
  <p:cSld name="Client Testimonies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9"/>
          <p:cNvSpPr/>
          <p:nvPr/>
        </p:nvSpPr>
        <p:spPr>
          <a:xfrm>
            <a:off x="386158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109"/>
          <p:cNvSpPr txBox="1"/>
          <p:nvPr/>
        </p:nvSpPr>
        <p:spPr>
          <a:xfrm>
            <a:off x="2679763" y="387104"/>
            <a:ext cx="3651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Content Headline</a:t>
            </a:r>
            <a:endParaRPr b="1" i="0" sz="2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109"/>
          <p:cNvSpPr/>
          <p:nvPr/>
        </p:nvSpPr>
        <p:spPr>
          <a:xfrm>
            <a:off x="2127180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109"/>
          <p:cNvSpPr/>
          <p:nvPr/>
        </p:nvSpPr>
        <p:spPr>
          <a:xfrm>
            <a:off x="3868202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109"/>
          <p:cNvSpPr/>
          <p:nvPr/>
        </p:nvSpPr>
        <p:spPr>
          <a:xfrm>
            <a:off x="5609225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109"/>
          <p:cNvSpPr/>
          <p:nvPr/>
        </p:nvSpPr>
        <p:spPr>
          <a:xfrm>
            <a:off x="7350245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109"/>
          <p:cNvSpPr/>
          <p:nvPr/>
        </p:nvSpPr>
        <p:spPr>
          <a:xfrm>
            <a:off x="562382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32" name="Google Shape;832;p109"/>
          <p:cNvSpPr txBox="1"/>
          <p:nvPr/>
        </p:nvSpPr>
        <p:spPr>
          <a:xfrm>
            <a:off x="613406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109"/>
          <p:cNvSpPr/>
          <p:nvPr/>
        </p:nvSpPr>
        <p:spPr>
          <a:xfrm>
            <a:off x="2283706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34" name="Google Shape;834;p109"/>
          <p:cNvSpPr txBox="1"/>
          <p:nvPr/>
        </p:nvSpPr>
        <p:spPr>
          <a:xfrm>
            <a:off x="2334730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109"/>
          <p:cNvSpPr/>
          <p:nvPr/>
        </p:nvSpPr>
        <p:spPr>
          <a:xfrm>
            <a:off x="4004630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36" name="Google Shape;836;p109"/>
          <p:cNvSpPr txBox="1"/>
          <p:nvPr/>
        </p:nvSpPr>
        <p:spPr>
          <a:xfrm>
            <a:off x="4055654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109"/>
          <p:cNvSpPr/>
          <p:nvPr/>
        </p:nvSpPr>
        <p:spPr>
          <a:xfrm>
            <a:off x="5786474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38" name="Google Shape;838;p109"/>
          <p:cNvSpPr txBox="1"/>
          <p:nvPr/>
        </p:nvSpPr>
        <p:spPr>
          <a:xfrm>
            <a:off x="5837498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09"/>
          <p:cNvSpPr/>
          <p:nvPr/>
        </p:nvSpPr>
        <p:spPr>
          <a:xfrm>
            <a:off x="7507798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40" name="Google Shape;840;p109"/>
          <p:cNvSpPr txBox="1"/>
          <p:nvPr/>
        </p:nvSpPr>
        <p:spPr>
          <a:xfrm>
            <a:off x="7558822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09"/>
          <p:cNvSpPr/>
          <p:nvPr/>
        </p:nvSpPr>
        <p:spPr>
          <a:xfrm>
            <a:off x="703927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109"/>
          <p:cNvSpPr/>
          <p:nvPr/>
        </p:nvSpPr>
        <p:spPr>
          <a:xfrm>
            <a:off x="2424734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109"/>
          <p:cNvSpPr/>
          <p:nvPr/>
        </p:nvSpPr>
        <p:spPr>
          <a:xfrm>
            <a:off x="4168142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109"/>
          <p:cNvSpPr/>
          <p:nvPr/>
        </p:nvSpPr>
        <p:spPr>
          <a:xfrm>
            <a:off x="5926994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109"/>
          <p:cNvSpPr/>
          <p:nvPr/>
        </p:nvSpPr>
        <p:spPr>
          <a:xfrm>
            <a:off x="7648826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109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7" name="Google Shape;847;p109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ontent 5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10"/>
          <p:cNvSpPr txBox="1"/>
          <p:nvPr>
            <p:ph idx="1" type="body"/>
          </p:nvPr>
        </p:nvSpPr>
        <p:spPr>
          <a:xfrm>
            <a:off x="314325" y="444991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0" name="Google Shape;850;p110"/>
          <p:cNvSpPr txBox="1"/>
          <p:nvPr>
            <p:ph idx="2" type="body"/>
          </p:nvPr>
        </p:nvSpPr>
        <p:spPr>
          <a:xfrm>
            <a:off x="512586" y="2404020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1" name="Google Shape;851;p110"/>
          <p:cNvSpPr txBox="1"/>
          <p:nvPr>
            <p:ph idx="3" type="body"/>
          </p:nvPr>
        </p:nvSpPr>
        <p:spPr>
          <a:xfrm>
            <a:off x="509851" y="2965449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2" name="Google Shape;852;p110"/>
          <p:cNvSpPr txBox="1"/>
          <p:nvPr>
            <p:ph idx="4" type="body"/>
          </p:nvPr>
        </p:nvSpPr>
        <p:spPr>
          <a:xfrm>
            <a:off x="3421361" y="2409361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3" name="Google Shape;853;p110"/>
          <p:cNvSpPr txBox="1"/>
          <p:nvPr>
            <p:ph idx="5" type="body"/>
          </p:nvPr>
        </p:nvSpPr>
        <p:spPr>
          <a:xfrm>
            <a:off x="3418626" y="2970790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4" name="Google Shape;854;p110"/>
          <p:cNvSpPr txBox="1"/>
          <p:nvPr>
            <p:ph idx="6" type="body"/>
          </p:nvPr>
        </p:nvSpPr>
        <p:spPr>
          <a:xfrm>
            <a:off x="6195539" y="2401883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4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5" name="Google Shape;855;p110"/>
          <p:cNvSpPr txBox="1"/>
          <p:nvPr>
            <p:ph idx="7" type="body"/>
          </p:nvPr>
        </p:nvSpPr>
        <p:spPr>
          <a:xfrm>
            <a:off x="6192804" y="2963312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11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7" name="Google Shape;857;p110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11"/>
          <p:cNvSpPr txBox="1"/>
          <p:nvPr>
            <p:ph idx="1" type="body"/>
          </p:nvPr>
        </p:nvSpPr>
        <p:spPr>
          <a:xfrm>
            <a:off x="314325" y="322379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0" name="Google Shape;860;p111"/>
          <p:cNvSpPr txBox="1"/>
          <p:nvPr>
            <p:ph idx="2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1" name="Google Shape;861;p111"/>
          <p:cNvSpPr txBox="1"/>
          <p:nvPr>
            <p:ph idx="3" type="body"/>
          </p:nvPr>
        </p:nvSpPr>
        <p:spPr>
          <a:xfrm>
            <a:off x="771525" y="1706014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2" name="Google Shape;862;p111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3" name="Google Shape;863;p111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ontent 6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12"/>
          <p:cNvSpPr txBox="1"/>
          <p:nvPr>
            <p:ph idx="1" type="body"/>
          </p:nvPr>
        </p:nvSpPr>
        <p:spPr>
          <a:xfrm>
            <a:off x="314325" y="444991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6" name="Google Shape;866;p112"/>
          <p:cNvSpPr txBox="1"/>
          <p:nvPr>
            <p:ph idx="2" type="body"/>
          </p:nvPr>
        </p:nvSpPr>
        <p:spPr>
          <a:xfrm>
            <a:off x="512586" y="2386229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7" name="Google Shape;867;p112"/>
          <p:cNvSpPr txBox="1"/>
          <p:nvPr>
            <p:ph idx="3" type="body"/>
          </p:nvPr>
        </p:nvSpPr>
        <p:spPr>
          <a:xfrm>
            <a:off x="509851" y="2947657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8" name="Google Shape;868;p112"/>
          <p:cNvSpPr txBox="1"/>
          <p:nvPr>
            <p:ph idx="4" type="body"/>
          </p:nvPr>
        </p:nvSpPr>
        <p:spPr>
          <a:xfrm>
            <a:off x="3421361" y="2391569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9" name="Google Shape;869;p112"/>
          <p:cNvSpPr txBox="1"/>
          <p:nvPr>
            <p:ph idx="5" type="body"/>
          </p:nvPr>
        </p:nvSpPr>
        <p:spPr>
          <a:xfrm>
            <a:off x="3418626" y="2952998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0" name="Google Shape;870;p112"/>
          <p:cNvSpPr txBox="1"/>
          <p:nvPr>
            <p:ph idx="6" type="body"/>
          </p:nvPr>
        </p:nvSpPr>
        <p:spPr>
          <a:xfrm>
            <a:off x="6195539" y="2384092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1" name="Google Shape;871;p112"/>
          <p:cNvSpPr txBox="1"/>
          <p:nvPr>
            <p:ph idx="7" type="body"/>
          </p:nvPr>
        </p:nvSpPr>
        <p:spPr>
          <a:xfrm>
            <a:off x="6192804" y="2945521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2" name="Google Shape;872;p112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3" name="Google Shape;873;p112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_2_1">
    <p:bg>
      <p:bgPr>
        <a:solidFill>
          <a:srgbClr val="FFFFFF"/>
        </a:solidFill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13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76" name="Google Shape;876;p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13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2026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8" name="Google Shape;878;p1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9" name="Google Shape;879;p113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80" name="Google Shape;880;p113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TITLE_AND_BODY_4_1_1">
    <p:bg>
      <p:bgPr>
        <a:solidFill>
          <a:schemeClr val="accent5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33949" l="36431" r="51558" t="42591"/>
          <a:stretch/>
        </p:blipFill>
        <p:spPr>
          <a:xfrm>
            <a:off x="4877912" y="4141950"/>
            <a:ext cx="349867" cy="38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51239" l="28599" r="61430" t="25256"/>
          <a:stretch/>
        </p:blipFill>
        <p:spPr>
          <a:xfrm>
            <a:off x="4266978" y="4171447"/>
            <a:ext cx="290458" cy="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2">
            <a:hlinkClick r:id="rId6"/>
          </p:cNvPr>
          <p:cNvPicPr preferRelativeResize="0"/>
          <p:nvPr/>
        </p:nvPicPr>
        <p:blipFill rotWithShape="1">
          <a:blip r:embed="rId5">
            <a:alphaModFix/>
          </a:blip>
          <a:srcRect b="34126" l="18618" r="69372" t="46324"/>
          <a:stretch/>
        </p:blipFill>
        <p:spPr>
          <a:xfrm>
            <a:off x="4595972" y="4208748"/>
            <a:ext cx="349867" cy="32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2">
            <a:hlinkClick r:id="rId7"/>
          </p:cNvPr>
          <p:cNvPicPr preferRelativeResize="0"/>
          <p:nvPr/>
        </p:nvPicPr>
        <p:blipFill rotWithShape="1">
          <a:blip r:embed="rId5">
            <a:alphaModFix/>
          </a:blip>
          <a:srcRect b="53998" l="18618" r="70903" t="25255"/>
          <a:stretch/>
        </p:blipFill>
        <p:spPr>
          <a:xfrm>
            <a:off x="3916213" y="4164180"/>
            <a:ext cx="305237" cy="339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ite apple icon - Free white site logo icons" id="81" name="Google Shape;81;p1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14087" y="4679151"/>
            <a:ext cx="242116" cy="2421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p, on, google play, google, market, Android, play icon" id="82" name="Google Shape;82;p12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30272" l="14558" r="16509" t="3748"/>
          <a:stretch/>
        </p:blipFill>
        <p:spPr>
          <a:xfrm>
            <a:off x="4609849" y="4697577"/>
            <a:ext cx="252938" cy="24210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 txBox="1"/>
          <p:nvPr/>
        </p:nvSpPr>
        <p:spPr>
          <a:xfrm>
            <a:off x="3972139" y="4484499"/>
            <a:ext cx="12294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Download app!</a:t>
            </a:r>
            <a:endParaRPr sz="1200"/>
          </a:p>
        </p:txBody>
      </p:sp>
      <p:sp>
        <p:nvSpPr>
          <p:cNvPr id="84" name="Google Shape;84;p12"/>
          <p:cNvSpPr txBox="1"/>
          <p:nvPr/>
        </p:nvSpPr>
        <p:spPr>
          <a:xfrm>
            <a:off x="791550" y="1767100"/>
            <a:ext cx="7560900" cy="13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0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</a:t>
            </a:r>
            <a:endParaRPr b="1" sz="7000">
              <a:solidFill>
                <a:schemeClr val="accent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16"/>
          <p:cNvSpPr txBox="1"/>
          <p:nvPr>
            <p:ph idx="1" type="body"/>
          </p:nvPr>
        </p:nvSpPr>
        <p:spPr>
          <a:xfrm>
            <a:off x="567929" y="454502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5" name="Google Shape;885;p116"/>
          <p:cNvSpPr txBox="1"/>
          <p:nvPr>
            <p:ph idx="2" type="body"/>
          </p:nvPr>
        </p:nvSpPr>
        <p:spPr>
          <a:xfrm>
            <a:off x="567929" y="1291171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6" name="Google Shape;886;p116"/>
          <p:cNvSpPr txBox="1"/>
          <p:nvPr>
            <p:ph idx="3" type="body"/>
          </p:nvPr>
        </p:nvSpPr>
        <p:spPr>
          <a:xfrm>
            <a:off x="4722453" y="1697522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7" name="Google Shape;887;p116"/>
          <p:cNvSpPr txBox="1"/>
          <p:nvPr>
            <p:ph idx="4" type="body"/>
          </p:nvPr>
        </p:nvSpPr>
        <p:spPr>
          <a:xfrm>
            <a:off x="576929" y="1697522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116"/>
          <p:cNvSpPr txBox="1"/>
          <p:nvPr>
            <p:ph idx="5" type="body"/>
          </p:nvPr>
        </p:nvSpPr>
        <p:spPr>
          <a:xfrm>
            <a:off x="4722453" y="1240169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11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">
  <p:cSld name="TITLE_AND_BODY_8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2" name="Google Shape;892;p1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3" name="Google Shape;893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 2">
  <p:cSld name="8_Title Slide 2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54167" y="411024"/>
            <a:ext cx="4152900" cy="416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18"/>
          <p:cNvPicPr preferRelativeResize="0"/>
          <p:nvPr/>
        </p:nvPicPr>
        <p:blipFill rotWithShape="1">
          <a:blip r:embed="rId3">
            <a:alphaModFix/>
          </a:blip>
          <a:srcRect b="69094" l="0" r="44879" t="0"/>
          <a:stretch/>
        </p:blipFill>
        <p:spPr>
          <a:xfrm>
            <a:off x="7614203" y="4283765"/>
            <a:ext cx="1529797" cy="85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118"/>
          <p:cNvPicPr preferRelativeResize="0"/>
          <p:nvPr/>
        </p:nvPicPr>
        <p:blipFill rotWithShape="1">
          <a:blip r:embed="rId4">
            <a:alphaModFix/>
          </a:blip>
          <a:srcRect b="0" l="0" r="28439" t="62691"/>
          <a:stretch/>
        </p:blipFill>
        <p:spPr>
          <a:xfrm>
            <a:off x="8053079" y="0"/>
            <a:ext cx="1090921" cy="57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19"/>
          <p:cNvSpPr txBox="1"/>
          <p:nvPr/>
        </p:nvSpPr>
        <p:spPr>
          <a:xfrm>
            <a:off x="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119"/>
          <p:cNvSpPr txBox="1"/>
          <p:nvPr/>
        </p:nvSpPr>
        <p:spPr>
          <a:xfrm>
            <a:off x="771526" y="4878796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1" name="Google Shape;901;p119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>
            <a:off x="-1" y="0"/>
            <a:ext cx="9144000" cy="884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hoto">
  <p:cSld name="Full Photo"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2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04" name="Google Shape;904;p120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5" name="Google Shape;905;p120"/>
          <p:cNvPicPr preferRelativeResize="0"/>
          <p:nvPr/>
        </p:nvPicPr>
        <p:blipFill rotWithShape="1">
          <a:blip r:embed="rId2">
            <a:alphaModFix/>
          </a:blip>
          <a:srcRect b="33471" l="15871" r="5869" t="0"/>
          <a:stretch/>
        </p:blipFill>
        <p:spPr>
          <a:xfrm flipH="1">
            <a:off x="2" y="352519"/>
            <a:ext cx="9143998" cy="478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060" y="338063"/>
            <a:ext cx="2326340" cy="233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21"/>
          <p:cNvSpPr txBox="1"/>
          <p:nvPr>
            <p:ph idx="12" type="sldNum"/>
          </p:nvPr>
        </p:nvSpPr>
        <p:spPr>
          <a:xfrm>
            <a:off x="0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9" name="Google Shape;909;p121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2">
  <p:cSld name="4_Title Slide 2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ogo with text and colorful circles&#10;&#10;Description automatically generated with medium confidence" id="912" name="Google Shape;912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20959" y="95724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circles&#10;&#10;Description automatically generated" id="913" name="Google Shape;913;p122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 rot="1810216">
            <a:off x="2686702" y="-472288"/>
            <a:ext cx="7431014" cy="5330514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122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122"/>
          <p:cNvSpPr/>
          <p:nvPr/>
        </p:nvSpPr>
        <p:spPr>
          <a:xfrm rot="5400000">
            <a:off x="5686928" y="104717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122"/>
          <p:cNvSpPr/>
          <p:nvPr/>
        </p:nvSpPr>
        <p:spPr>
          <a:xfrm>
            <a:off x="-545702" y="5143500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waves on a black background&#10;&#10;Description automatically generated" id="918" name="Google Shape;918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5400000">
            <a:off x="-1274618" y="1274617"/>
            <a:ext cx="5132947" cy="258371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23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0" name="Google Shape;920;p123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23"/>
          <p:cNvSpPr txBox="1"/>
          <p:nvPr>
            <p:ph idx="1" type="body"/>
          </p:nvPr>
        </p:nvSpPr>
        <p:spPr>
          <a:xfrm>
            <a:off x="3750133" y="397126"/>
            <a:ext cx="3909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124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 rot="10800000">
            <a:off x="0" y="4259418"/>
            <a:ext cx="9144000" cy="8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24"/>
          <p:cNvSpPr txBox="1"/>
          <p:nvPr/>
        </p:nvSpPr>
        <p:spPr>
          <a:xfrm>
            <a:off x="-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124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24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2 1">
  <p:cSld name="TITLE_AND_BODY_1_2_1_2">
    <p:bg>
      <p:bgPr>
        <a:solidFill>
          <a:srgbClr val="FFFF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42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>
            <p:ph type="title"/>
          </p:nvPr>
        </p:nvSpPr>
        <p:spPr>
          <a:xfrm>
            <a:off x="464100" y="292625"/>
            <a:ext cx="823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"/>
              <a:buChar char="●"/>
              <a:defRPr b="1" sz="3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2" type="title"/>
          </p:nvPr>
        </p:nvSpPr>
        <p:spPr>
          <a:xfrm>
            <a:off x="464100" y="1198175"/>
            <a:ext cx="8235900" cy="315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●"/>
              <a:defRPr sz="14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○"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■"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●"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○"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■"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●"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○"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90" name="Google Shape;90;p13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2026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ransition 1">
  <p:cSld name="2_Transition 1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125"/>
          <p:cNvPicPr preferRelativeResize="0"/>
          <p:nvPr/>
        </p:nvPicPr>
        <p:blipFill rotWithShape="1">
          <a:blip r:embed="rId2">
            <a:alphaModFix/>
          </a:blip>
          <a:srcRect b="0" l="17842" r="11527" t="42297"/>
          <a:stretch/>
        </p:blipFill>
        <p:spPr>
          <a:xfrm>
            <a:off x="-1" y="10552"/>
            <a:ext cx="9144002" cy="3250183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25"/>
          <p:cNvSpPr txBox="1"/>
          <p:nvPr>
            <p:ph idx="1" type="body"/>
          </p:nvPr>
        </p:nvSpPr>
        <p:spPr>
          <a:xfrm>
            <a:off x="2140357" y="2602006"/>
            <a:ext cx="4863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  <a:defRPr b="1" i="0" sz="41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0" name="Google Shape;930;p125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1" name="Google Shape;931;p125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ransition 1">
  <p:cSld name="5_Transition 1"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p126"/>
          <p:cNvPicPr preferRelativeResize="0"/>
          <p:nvPr/>
        </p:nvPicPr>
        <p:blipFill rotWithShape="1">
          <a:blip r:embed="rId2">
            <a:alphaModFix/>
          </a:blip>
          <a:srcRect b="37214" l="10560" r="7136" t="0"/>
          <a:stretch/>
        </p:blipFill>
        <p:spPr>
          <a:xfrm>
            <a:off x="0" y="1243013"/>
            <a:ext cx="9144001" cy="3900488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26"/>
          <p:cNvSpPr txBox="1"/>
          <p:nvPr>
            <p:ph idx="1" type="body"/>
          </p:nvPr>
        </p:nvSpPr>
        <p:spPr>
          <a:xfrm>
            <a:off x="2148118" y="1089823"/>
            <a:ext cx="4847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Arial"/>
              <a:buNone/>
              <a:defRPr b="1" i="0" sz="4100" u="none" cap="none" strike="noStrike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12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36" name="Google Shape;936;p126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2">
  <p:cSld name="1_Content 2"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27"/>
          <p:cNvSpPr txBox="1"/>
          <p:nvPr>
            <p:ph idx="1" type="body"/>
          </p:nvPr>
        </p:nvSpPr>
        <p:spPr>
          <a:xfrm>
            <a:off x="1359407" y="2226464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127"/>
          <p:cNvSpPr txBox="1"/>
          <p:nvPr>
            <p:ph idx="2" type="body"/>
          </p:nvPr>
        </p:nvSpPr>
        <p:spPr>
          <a:xfrm>
            <a:off x="1359407" y="2589461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0" name="Google Shape;940;p127"/>
          <p:cNvSpPr txBox="1"/>
          <p:nvPr>
            <p:ph idx="3" type="body"/>
          </p:nvPr>
        </p:nvSpPr>
        <p:spPr>
          <a:xfrm>
            <a:off x="1359407" y="2952459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1" name="Google Shape;941;p127"/>
          <p:cNvSpPr txBox="1"/>
          <p:nvPr>
            <p:ph idx="4" type="body"/>
          </p:nvPr>
        </p:nvSpPr>
        <p:spPr>
          <a:xfrm>
            <a:off x="1359407" y="3315457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2" name="Google Shape;942;p127"/>
          <p:cNvSpPr txBox="1"/>
          <p:nvPr>
            <p:ph idx="5" type="body"/>
          </p:nvPr>
        </p:nvSpPr>
        <p:spPr>
          <a:xfrm>
            <a:off x="1359407" y="3678455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3" name="Google Shape;943;p127"/>
          <p:cNvSpPr txBox="1"/>
          <p:nvPr>
            <p:ph idx="6" type="body"/>
          </p:nvPr>
        </p:nvSpPr>
        <p:spPr>
          <a:xfrm>
            <a:off x="1359407" y="4041452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4" name="Google Shape;944;p127"/>
          <p:cNvSpPr txBox="1"/>
          <p:nvPr>
            <p:ph idx="7" type="body"/>
          </p:nvPr>
        </p:nvSpPr>
        <p:spPr>
          <a:xfrm>
            <a:off x="849269" y="1718687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5" name="Google Shape;945;p127"/>
          <p:cNvSpPr txBox="1"/>
          <p:nvPr>
            <p:ph type="title"/>
          </p:nvPr>
        </p:nvSpPr>
        <p:spPr>
          <a:xfrm>
            <a:off x="849269" y="686436"/>
            <a:ext cx="35103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6" name="Google Shape;946;p127"/>
          <p:cNvSpPr txBox="1"/>
          <p:nvPr>
            <p:ph idx="8" type="body"/>
          </p:nvPr>
        </p:nvSpPr>
        <p:spPr>
          <a:xfrm>
            <a:off x="849269" y="1441228"/>
            <a:ext cx="2417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7" name="Google Shape;947;p127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948" name="Google Shape;948;p127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127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127"/>
          <p:cNvSpPr/>
          <p:nvPr/>
        </p:nvSpPr>
        <p:spPr>
          <a:xfrm rot="5400000">
            <a:off x="5686928" y="1092485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127"/>
          <p:cNvSpPr/>
          <p:nvPr/>
        </p:nvSpPr>
        <p:spPr>
          <a:xfrm>
            <a:off x="-522519" y="5132947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27"/>
          <p:cNvSpPr/>
          <p:nvPr/>
        </p:nvSpPr>
        <p:spPr>
          <a:xfrm rot="5400000">
            <a:off x="-6438885" y="47188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3" name="Google Shape;953;p127"/>
          <p:cNvPicPr preferRelativeResize="0"/>
          <p:nvPr/>
        </p:nvPicPr>
        <p:blipFill rotWithShape="1">
          <a:blip r:embed="rId2">
            <a:alphaModFix/>
          </a:blip>
          <a:srcRect b="37656" l="10565" r="20474" t="0"/>
          <a:stretch/>
        </p:blipFill>
        <p:spPr>
          <a:xfrm rot="-5400000">
            <a:off x="5022991" y="1022489"/>
            <a:ext cx="5143499" cy="309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 Image">
  <p:cSld name="Subhead Image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28"/>
          <p:cNvSpPr/>
          <p:nvPr/>
        </p:nvSpPr>
        <p:spPr>
          <a:xfrm>
            <a:off x="4726485" y="-726017"/>
            <a:ext cx="6932400" cy="6932400"/>
          </a:xfrm>
          <a:prstGeom prst="ellipse">
            <a:avLst/>
          </a:prstGeom>
          <a:solidFill>
            <a:srgbClr val="F78B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28"/>
          <p:cNvSpPr txBox="1"/>
          <p:nvPr>
            <p:ph idx="1" type="body"/>
          </p:nvPr>
        </p:nvSpPr>
        <p:spPr>
          <a:xfrm>
            <a:off x="738853" y="1214915"/>
            <a:ext cx="25644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p128"/>
          <p:cNvSpPr txBox="1"/>
          <p:nvPr>
            <p:ph idx="2" type="body"/>
          </p:nvPr>
        </p:nvSpPr>
        <p:spPr>
          <a:xfrm>
            <a:off x="741892" y="1683939"/>
            <a:ext cx="25812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p128"/>
          <p:cNvSpPr/>
          <p:nvPr/>
        </p:nvSpPr>
        <p:spPr>
          <a:xfrm>
            <a:off x="4282681" y="839720"/>
            <a:ext cx="1176900" cy="117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128"/>
          <p:cNvSpPr txBox="1"/>
          <p:nvPr>
            <p:ph idx="3" type="body"/>
          </p:nvPr>
        </p:nvSpPr>
        <p:spPr>
          <a:xfrm>
            <a:off x="738853" y="717521"/>
            <a:ext cx="2581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0" name="Google Shape;960;p128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128"/>
          <p:cNvSpPr/>
          <p:nvPr/>
        </p:nvSpPr>
        <p:spPr>
          <a:xfrm rot="5400000">
            <a:off x="5686928" y="104717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128"/>
          <p:cNvSpPr/>
          <p:nvPr/>
        </p:nvSpPr>
        <p:spPr>
          <a:xfrm>
            <a:off x="-522519" y="5132947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128"/>
          <p:cNvSpPr/>
          <p:nvPr/>
        </p:nvSpPr>
        <p:spPr>
          <a:xfrm rot="5400000">
            <a:off x="-6779667" y="337426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4" name="Google Shape;964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4747" y="1027045"/>
            <a:ext cx="880951" cy="790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circles&#10;&#10;Description automatically generated" id="965" name="Google Shape;965;p128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 flipH="1">
            <a:off x="5778617" y="3175"/>
            <a:ext cx="3572015" cy="375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2398" y="-171892"/>
            <a:ext cx="3963733" cy="5315394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28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8" name="Google Shape;968;p128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66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ircle Image  with Content">
  <p:cSld name="Two Circle Image  with Content"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29"/>
          <p:cNvSpPr/>
          <p:nvPr>
            <p:ph idx="2" type="pic"/>
          </p:nvPr>
        </p:nvSpPr>
        <p:spPr>
          <a:xfrm>
            <a:off x="3530993" y="3282463"/>
            <a:ext cx="3118200" cy="18609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71" name="Google Shape;971;p129"/>
          <p:cNvSpPr/>
          <p:nvPr>
            <p:ph idx="3" type="pic"/>
          </p:nvPr>
        </p:nvSpPr>
        <p:spPr>
          <a:xfrm>
            <a:off x="4588705" y="0"/>
            <a:ext cx="4555500" cy="372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72" name="Google Shape;972;p129"/>
          <p:cNvSpPr txBox="1"/>
          <p:nvPr>
            <p:ph type="title"/>
          </p:nvPr>
        </p:nvSpPr>
        <p:spPr>
          <a:xfrm>
            <a:off x="283624" y="1045149"/>
            <a:ext cx="3675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3" name="Google Shape;973;p129"/>
          <p:cNvSpPr txBox="1"/>
          <p:nvPr>
            <p:ph idx="1" type="body"/>
          </p:nvPr>
        </p:nvSpPr>
        <p:spPr>
          <a:xfrm>
            <a:off x="283624" y="2002196"/>
            <a:ext cx="36750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74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5058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ontent 4"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0"/>
          <p:cNvSpPr/>
          <p:nvPr/>
        </p:nvSpPr>
        <p:spPr>
          <a:xfrm flipH="1" rot="10800000">
            <a:off x="1" y="-21653"/>
            <a:ext cx="1900500" cy="515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130"/>
          <p:cNvSpPr/>
          <p:nvPr/>
        </p:nvSpPr>
        <p:spPr>
          <a:xfrm>
            <a:off x="4481110" y="2433251"/>
            <a:ext cx="18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130"/>
          <p:cNvSpPr txBox="1"/>
          <p:nvPr>
            <p:ph idx="1" type="body"/>
          </p:nvPr>
        </p:nvSpPr>
        <p:spPr>
          <a:xfrm>
            <a:off x="4263887" y="1868492"/>
            <a:ext cx="19482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8" name="Google Shape;978;p130"/>
          <p:cNvSpPr txBox="1"/>
          <p:nvPr>
            <p:ph idx="2" type="body"/>
          </p:nvPr>
        </p:nvSpPr>
        <p:spPr>
          <a:xfrm>
            <a:off x="4263887" y="2235367"/>
            <a:ext cx="45396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9" name="Google Shape;979;p13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0" name="Google Shape;980;p130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130"/>
          <p:cNvSpPr txBox="1"/>
          <p:nvPr>
            <p:ph type="title"/>
          </p:nvPr>
        </p:nvSpPr>
        <p:spPr>
          <a:xfrm>
            <a:off x="4263887" y="729118"/>
            <a:ext cx="3709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Roboto"/>
              <a:buNone/>
              <a:defRPr b="1" i="0" sz="3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82" name="Google Shape;982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6376" y="763613"/>
            <a:ext cx="3573600" cy="361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BAE40"/>
          </p15:clr>
        </p15:guide>
        <p15:guide id="2" pos="486">
          <p15:clr>
            <a:srgbClr val="FBAE40"/>
          </p15:clr>
        </p15:guide>
        <p15:guide id="3" orient="horz" pos="972">
          <p15:clr>
            <a:srgbClr val="FBAE40"/>
          </p15:clr>
        </p15:guide>
        <p15:guide id="4" orient="horz" pos="1188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-Waves">
  <p:cSld name="Content-Waves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waves on a black background&#10;&#10;Description automatically generated" id="984" name="Google Shape;984;p131"/>
          <p:cNvPicPr preferRelativeResize="0"/>
          <p:nvPr/>
        </p:nvPicPr>
        <p:blipFill rotWithShape="1">
          <a:blip r:embed="rId2">
            <a:alphaModFix/>
          </a:blip>
          <a:srcRect b="18359" l="-300" r="300" t="11382"/>
          <a:stretch/>
        </p:blipFill>
        <p:spPr>
          <a:xfrm>
            <a:off x="-27334" y="3996929"/>
            <a:ext cx="9189649" cy="1146573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31"/>
          <p:cNvSpPr txBox="1"/>
          <p:nvPr/>
        </p:nvSpPr>
        <p:spPr>
          <a:xfrm>
            <a:off x="-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31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131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131"/>
          <p:cNvSpPr txBox="1"/>
          <p:nvPr>
            <p:ph idx="1" type="body"/>
          </p:nvPr>
        </p:nvSpPr>
        <p:spPr>
          <a:xfrm>
            <a:off x="646967" y="552567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131"/>
          <p:cNvSpPr txBox="1"/>
          <p:nvPr>
            <p:ph idx="2" type="body"/>
          </p:nvPr>
        </p:nvSpPr>
        <p:spPr>
          <a:xfrm>
            <a:off x="646967" y="1373050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131"/>
          <p:cNvSpPr txBox="1"/>
          <p:nvPr>
            <p:ph idx="3" type="body"/>
          </p:nvPr>
        </p:nvSpPr>
        <p:spPr>
          <a:xfrm>
            <a:off x="646967" y="1779400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-Waves">
  <p:cSld name="1_Content-Waves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32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132"/>
          <p:cNvSpPr txBox="1"/>
          <p:nvPr>
            <p:ph idx="1" type="body"/>
          </p:nvPr>
        </p:nvSpPr>
        <p:spPr>
          <a:xfrm>
            <a:off x="314324" y="1134728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4" name="Google Shape;994;p132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5" name="Google Shape;995;p132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6" name="Google Shape;996;p132"/>
          <p:cNvPicPr preferRelativeResize="0"/>
          <p:nvPr/>
        </p:nvPicPr>
        <p:blipFill rotWithShape="1">
          <a:blip r:embed="rId2">
            <a:alphaModFix/>
          </a:blip>
          <a:srcRect b="0" l="10956" r="10956" t="28052"/>
          <a:stretch/>
        </p:blipFill>
        <p:spPr>
          <a:xfrm>
            <a:off x="-1" y="0"/>
            <a:ext cx="9144000" cy="76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33"/>
          <p:cNvSpPr txBox="1"/>
          <p:nvPr/>
        </p:nvSpPr>
        <p:spPr>
          <a:xfrm>
            <a:off x="925961" y="1663968"/>
            <a:ext cx="655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JAN 28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33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0" name="Google Shape;1000;p133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133"/>
          <p:cNvSpPr txBox="1"/>
          <p:nvPr>
            <p:ph type="title"/>
          </p:nvPr>
        </p:nvSpPr>
        <p:spPr>
          <a:xfrm>
            <a:off x="529222" y="348215"/>
            <a:ext cx="69501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meline">
  <p:cSld name="1_Timeline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34"/>
          <p:cNvSpPr txBox="1"/>
          <p:nvPr>
            <p:ph type="title"/>
          </p:nvPr>
        </p:nvSpPr>
        <p:spPr>
          <a:xfrm>
            <a:off x="314325" y="320603"/>
            <a:ext cx="84867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004" name="Google Shape;1004;p134"/>
          <p:cNvGrpSpPr/>
          <p:nvPr/>
        </p:nvGrpSpPr>
        <p:grpSpPr>
          <a:xfrm>
            <a:off x="3091997" y="1268510"/>
            <a:ext cx="1553850" cy="2636775"/>
            <a:chOff x="2349127" y="1744393"/>
            <a:chExt cx="2071800" cy="3515700"/>
          </a:xfrm>
        </p:grpSpPr>
        <p:sp>
          <p:nvSpPr>
            <p:cNvPr id="1005" name="Google Shape;1005;p134"/>
            <p:cNvSpPr/>
            <p:nvPr/>
          </p:nvSpPr>
          <p:spPr>
            <a:xfrm>
              <a:off x="2597889" y="1744393"/>
              <a:ext cx="1624200" cy="35157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34"/>
            <p:cNvSpPr/>
            <p:nvPr/>
          </p:nvSpPr>
          <p:spPr>
            <a:xfrm>
              <a:off x="2349127" y="4106397"/>
              <a:ext cx="2071800" cy="5064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7" name="Google Shape;1007;p134"/>
          <p:cNvGrpSpPr/>
          <p:nvPr/>
        </p:nvGrpSpPr>
        <p:grpSpPr>
          <a:xfrm>
            <a:off x="4502908" y="1268510"/>
            <a:ext cx="1500300" cy="2606400"/>
            <a:chOff x="4239770" y="1744394"/>
            <a:chExt cx="2000400" cy="3475200"/>
          </a:xfrm>
        </p:grpSpPr>
        <p:sp>
          <p:nvSpPr>
            <p:cNvPr id="1008" name="Google Shape;1008;p134"/>
            <p:cNvSpPr/>
            <p:nvPr/>
          </p:nvSpPr>
          <p:spPr>
            <a:xfrm>
              <a:off x="4450077" y="1744394"/>
              <a:ext cx="1624200" cy="34752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34"/>
            <p:cNvSpPr/>
            <p:nvPr/>
          </p:nvSpPr>
          <p:spPr>
            <a:xfrm>
              <a:off x="4239770" y="4108745"/>
              <a:ext cx="2000400" cy="500400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0" name="Google Shape;1010;p134"/>
          <p:cNvSpPr/>
          <p:nvPr/>
        </p:nvSpPr>
        <p:spPr>
          <a:xfrm>
            <a:off x="6049539" y="1268510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134"/>
          <p:cNvSpPr/>
          <p:nvPr/>
        </p:nvSpPr>
        <p:spPr>
          <a:xfrm>
            <a:off x="5879520" y="3041774"/>
            <a:ext cx="1500900" cy="3753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34"/>
          <p:cNvSpPr/>
          <p:nvPr/>
        </p:nvSpPr>
        <p:spPr>
          <a:xfrm>
            <a:off x="1834724" y="1266749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134"/>
          <p:cNvSpPr/>
          <p:nvPr/>
        </p:nvSpPr>
        <p:spPr>
          <a:xfrm>
            <a:off x="1695988" y="3042895"/>
            <a:ext cx="1533000" cy="3753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134"/>
          <p:cNvSpPr txBox="1"/>
          <p:nvPr/>
        </p:nvSpPr>
        <p:spPr>
          <a:xfrm>
            <a:off x="738924" y="2123169"/>
            <a:ext cx="655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JAN 28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34"/>
          <p:cNvSpPr/>
          <p:nvPr/>
        </p:nvSpPr>
        <p:spPr>
          <a:xfrm>
            <a:off x="7412422" y="1268510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134"/>
          <p:cNvSpPr/>
          <p:nvPr/>
        </p:nvSpPr>
        <p:spPr>
          <a:xfrm>
            <a:off x="7235405" y="3041774"/>
            <a:ext cx="1653900" cy="3753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134"/>
          <p:cNvSpPr/>
          <p:nvPr/>
        </p:nvSpPr>
        <p:spPr>
          <a:xfrm>
            <a:off x="455942" y="1266749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134"/>
          <p:cNvSpPr/>
          <p:nvPr/>
        </p:nvSpPr>
        <p:spPr>
          <a:xfrm>
            <a:off x="247823" y="3040013"/>
            <a:ext cx="1554000" cy="375300"/>
          </a:xfrm>
          <a:prstGeom prst="chevron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34"/>
          <p:cNvSpPr txBox="1"/>
          <p:nvPr/>
        </p:nvSpPr>
        <p:spPr>
          <a:xfrm>
            <a:off x="471425" y="2360920"/>
            <a:ext cx="12183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34"/>
          <p:cNvSpPr txBox="1"/>
          <p:nvPr>
            <p:ph idx="1" type="body"/>
          </p:nvPr>
        </p:nvSpPr>
        <p:spPr>
          <a:xfrm>
            <a:off x="456010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1" name="Google Shape;1021;p134"/>
          <p:cNvSpPr txBox="1"/>
          <p:nvPr>
            <p:ph idx="2" type="body"/>
          </p:nvPr>
        </p:nvSpPr>
        <p:spPr>
          <a:xfrm>
            <a:off x="456010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2" name="Google Shape;1022;p134"/>
          <p:cNvSpPr txBox="1"/>
          <p:nvPr>
            <p:ph idx="3" type="body"/>
          </p:nvPr>
        </p:nvSpPr>
        <p:spPr>
          <a:xfrm>
            <a:off x="43163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3" name="Google Shape;1023;p134"/>
          <p:cNvSpPr txBox="1"/>
          <p:nvPr>
            <p:ph idx="4" type="body"/>
          </p:nvPr>
        </p:nvSpPr>
        <p:spPr>
          <a:xfrm>
            <a:off x="1836878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4" name="Google Shape;1024;p134"/>
          <p:cNvSpPr txBox="1"/>
          <p:nvPr>
            <p:ph idx="5" type="body"/>
          </p:nvPr>
        </p:nvSpPr>
        <p:spPr>
          <a:xfrm>
            <a:off x="1836878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5" name="Google Shape;1025;p134"/>
          <p:cNvSpPr txBox="1"/>
          <p:nvPr>
            <p:ph idx="6" type="body"/>
          </p:nvPr>
        </p:nvSpPr>
        <p:spPr>
          <a:xfrm>
            <a:off x="1812507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6" name="Google Shape;1026;p134"/>
          <p:cNvSpPr txBox="1"/>
          <p:nvPr>
            <p:ph idx="7" type="body"/>
          </p:nvPr>
        </p:nvSpPr>
        <p:spPr>
          <a:xfrm>
            <a:off x="3282618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7" name="Google Shape;1027;p134"/>
          <p:cNvSpPr txBox="1"/>
          <p:nvPr>
            <p:ph idx="8" type="body"/>
          </p:nvPr>
        </p:nvSpPr>
        <p:spPr>
          <a:xfrm>
            <a:off x="3282618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8" name="Google Shape;1028;p134"/>
          <p:cNvSpPr txBox="1"/>
          <p:nvPr>
            <p:ph idx="9" type="body"/>
          </p:nvPr>
        </p:nvSpPr>
        <p:spPr>
          <a:xfrm>
            <a:off x="3258248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9" name="Google Shape;1029;p134"/>
          <p:cNvSpPr txBox="1"/>
          <p:nvPr>
            <p:ph idx="13" type="body"/>
          </p:nvPr>
        </p:nvSpPr>
        <p:spPr>
          <a:xfrm>
            <a:off x="4663486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0" name="Google Shape;1030;p134"/>
          <p:cNvSpPr txBox="1"/>
          <p:nvPr>
            <p:ph idx="14" type="body"/>
          </p:nvPr>
        </p:nvSpPr>
        <p:spPr>
          <a:xfrm>
            <a:off x="4663486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4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1" name="Google Shape;1031;p134"/>
          <p:cNvSpPr txBox="1"/>
          <p:nvPr>
            <p:ph idx="15" type="body"/>
          </p:nvPr>
        </p:nvSpPr>
        <p:spPr>
          <a:xfrm>
            <a:off x="4657651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2" name="Google Shape;1032;p134"/>
          <p:cNvSpPr txBox="1"/>
          <p:nvPr>
            <p:ph idx="16" type="body"/>
          </p:nvPr>
        </p:nvSpPr>
        <p:spPr>
          <a:xfrm>
            <a:off x="6053621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3" name="Google Shape;1033;p134"/>
          <p:cNvSpPr txBox="1"/>
          <p:nvPr>
            <p:ph idx="17" type="body"/>
          </p:nvPr>
        </p:nvSpPr>
        <p:spPr>
          <a:xfrm>
            <a:off x="6053621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4" name="Google Shape;1034;p134"/>
          <p:cNvSpPr txBox="1"/>
          <p:nvPr>
            <p:ph idx="18" type="body"/>
          </p:nvPr>
        </p:nvSpPr>
        <p:spPr>
          <a:xfrm>
            <a:off x="7406686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5" name="Google Shape;1035;p134"/>
          <p:cNvSpPr txBox="1"/>
          <p:nvPr>
            <p:ph idx="19" type="body"/>
          </p:nvPr>
        </p:nvSpPr>
        <p:spPr>
          <a:xfrm>
            <a:off x="7406686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134"/>
          <p:cNvSpPr txBox="1"/>
          <p:nvPr>
            <p:ph idx="20" type="body"/>
          </p:nvPr>
        </p:nvSpPr>
        <p:spPr>
          <a:xfrm>
            <a:off x="603851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134"/>
          <p:cNvSpPr txBox="1"/>
          <p:nvPr>
            <p:ph idx="21" type="body"/>
          </p:nvPr>
        </p:nvSpPr>
        <p:spPr>
          <a:xfrm>
            <a:off x="741011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13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9" name="Google Shape;1039;p134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0" name="Google Shape;1040;p134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 rot="310499">
            <a:off x="2272553" y="-202849"/>
            <a:ext cx="9144003" cy="8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34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134"/>
          <p:cNvSpPr/>
          <p:nvPr/>
        </p:nvSpPr>
        <p:spPr>
          <a:xfrm rot="5400000">
            <a:off x="5485340" y="327782"/>
            <a:ext cx="9872400" cy="25548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">
  <p:cSld name="TITLE_AND_BODY_6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2026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ve Background Slide-2">
  <p:cSld name="Wave Background Slide-2"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0" y="533779"/>
            <a:ext cx="4066615" cy="407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135"/>
          <p:cNvPicPr preferRelativeResize="0"/>
          <p:nvPr/>
        </p:nvPicPr>
        <p:blipFill rotWithShape="1">
          <a:blip r:embed="rId3">
            <a:alphaModFix/>
          </a:blip>
          <a:srcRect b="75764" l="18267" r="0" t="0"/>
          <a:stretch/>
        </p:blipFill>
        <p:spPr>
          <a:xfrm>
            <a:off x="0" y="4134690"/>
            <a:ext cx="3394262" cy="100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35"/>
          <p:cNvPicPr preferRelativeResize="0"/>
          <p:nvPr/>
        </p:nvPicPr>
        <p:blipFill rotWithShape="1">
          <a:blip r:embed="rId4">
            <a:alphaModFix/>
          </a:blip>
          <a:srcRect b="0" l="23658" r="0" t="53480"/>
          <a:stretch/>
        </p:blipFill>
        <p:spPr>
          <a:xfrm>
            <a:off x="0" y="-1"/>
            <a:ext cx="1464650" cy="894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36"/>
          <p:cNvSpPr/>
          <p:nvPr/>
        </p:nvSpPr>
        <p:spPr>
          <a:xfrm>
            <a:off x="0" y="0"/>
            <a:ext cx="9144000" cy="102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13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 sz="800"/>
              <a:t>‹#›</a:t>
            </a:fld>
            <a:endParaRPr sz="800"/>
          </a:p>
        </p:txBody>
      </p:sp>
      <p:sp>
        <p:nvSpPr>
          <p:cNvPr id="1050" name="Google Shape;1050;p136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136"/>
          <p:cNvSpPr txBox="1"/>
          <p:nvPr>
            <p:ph idx="1" type="body"/>
          </p:nvPr>
        </p:nvSpPr>
        <p:spPr>
          <a:xfrm>
            <a:off x="314325" y="322379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2" name="Google Shape;1052;p136"/>
          <p:cNvSpPr txBox="1"/>
          <p:nvPr>
            <p:ph idx="2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3" name="Google Shape;1053;p136"/>
          <p:cNvSpPr txBox="1"/>
          <p:nvPr>
            <p:ph idx="3" type="body"/>
          </p:nvPr>
        </p:nvSpPr>
        <p:spPr>
          <a:xfrm>
            <a:off x="771525" y="1706014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 2">
  <p:cSld name="5_Title Slide 2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8B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circle with white dots&#10;&#10;Description automatically generated" id="1056" name="Google Shape;1056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9938" y="-327992"/>
            <a:ext cx="6398318" cy="6398318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37"/>
          <p:cNvSpPr/>
          <p:nvPr/>
        </p:nvSpPr>
        <p:spPr>
          <a:xfrm>
            <a:off x="4800600" y="693254"/>
            <a:ext cx="3756900" cy="375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8" name="Google Shape;1058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8561" y="816769"/>
            <a:ext cx="3501930" cy="350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 2">
  <p:cSld name="7_Title Slide 2"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138"/>
          <p:cNvPicPr preferRelativeResize="0"/>
          <p:nvPr/>
        </p:nvPicPr>
        <p:blipFill rotWithShape="1">
          <a:blip r:embed="rId2">
            <a:alphaModFix/>
          </a:blip>
          <a:srcRect b="0" l="10956" r="10956" t="0"/>
          <a:stretch/>
        </p:blipFill>
        <p:spPr>
          <a:xfrm>
            <a:off x="0" y="0"/>
            <a:ext cx="9144000" cy="1062986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38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39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4" name="Google Shape;1064;p139"/>
          <p:cNvSpPr/>
          <p:nvPr/>
        </p:nvSpPr>
        <p:spPr>
          <a:xfrm>
            <a:off x="314325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rgbClr val="F78B41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139"/>
          <p:cNvSpPr/>
          <p:nvPr/>
        </p:nvSpPr>
        <p:spPr>
          <a:xfrm>
            <a:off x="6785699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66" name="Google Shape;1066;p139"/>
          <p:cNvSpPr/>
          <p:nvPr/>
        </p:nvSpPr>
        <p:spPr>
          <a:xfrm>
            <a:off x="4640849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67" name="Google Shape;1067;p139"/>
          <p:cNvSpPr/>
          <p:nvPr/>
        </p:nvSpPr>
        <p:spPr>
          <a:xfrm>
            <a:off x="2486792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68" name="Google Shape;1068;p139"/>
          <p:cNvSpPr/>
          <p:nvPr/>
        </p:nvSpPr>
        <p:spPr>
          <a:xfrm>
            <a:off x="314325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69" name="Google Shape;1069;p139"/>
          <p:cNvSpPr/>
          <p:nvPr/>
        </p:nvSpPr>
        <p:spPr>
          <a:xfrm>
            <a:off x="6785699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70" name="Google Shape;1070;p139"/>
          <p:cNvSpPr/>
          <p:nvPr/>
        </p:nvSpPr>
        <p:spPr>
          <a:xfrm>
            <a:off x="4640849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71" name="Google Shape;1071;p139"/>
          <p:cNvSpPr/>
          <p:nvPr/>
        </p:nvSpPr>
        <p:spPr>
          <a:xfrm>
            <a:off x="2486792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72" name="Google Shape;1072;p139"/>
          <p:cNvSpPr txBox="1"/>
          <p:nvPr>
            <p:ph type="title"/>
          </p:nvPr>
        </p:nvSpPr>
        <p:spPr>
          <a:xfrm>
            <a:off x="1624284" y="285146"/>
            <a:ext cx="54642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3" name="Google Shape;1073;p139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ontent 2"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40"/>
          <p:cNvSpPr/>
          <p:nvPr/>
        </p:nvSpPr>
        <p:spPr>
          <a:xfrm>
            <a:off x="4481110" y="2433251"/>
            <a:ext cx="18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140"/>
          <p:cNvSpPr txBox="1"/>
          <p:nvPr>
            <p:ph idx="1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7" name="Google Shape;1077;p140"/>
          <p:cNvSpPr txBox="1"/>
          <p:nvPr>
            <p:ph idx="2" type="body"/>
          </p:nvPr>
        </p:nvSpPr>
        <p:spPr>
          <a:xfrm>
            <a:off x="4831206" y="1692075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-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8" name="Google Shape;1078;p14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9" name="Google Shape;1079;p140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140"/>
          <p:cNvSpPr txBox="1"/>
          <p:nvPr>
            <p:ph idx="3" type="body"/>
          </p:nvPr>
        </p:nvSpPr>
        <p:spPr>
          <a:xfrm>
            <a:off x="772163" y="1706014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-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BAE40"/>
          </p15:clr>
        </p15:guide>
        <p15:guide id="2" pos="486">
          <p15:clr>
            <a:srgbClr val="FBAE40"/>
          </p15:clr>
        </p15:guide>
        <p15:guide id="3" orient="horz" pos="972">
          <p15:clr>
            <a:srgbClr val="FBAE40"/>
          </p15:clr>
        </p15:guide>
        <p15:guide id="4" orient="horz" pos="1188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ient Testimonies">
  <p:cSld name="Client Testimonies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1"/>
          <p:cNvSpPr/>
          <p:nvPr/>
        </p:nvSpPr>
        <p:spPr>
          <a:xfrm>
            <a:off x="386158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141"/>
          <p:cNvSpPr txBox="1"/>
          <p:nvPr/>
        </p:nvSpPr>
        <p:spPr>
          <a:xfrm>
            <a:off x="2679763" y="387104"/>
            <a:ext cx="3651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Content Headline</a:t>
            </a:r>
            <a:endParaRPr b="1" i="0" sz="2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4" name="Google Shape;1084;p141"/>
          <p:cNvSpPr/>
          <p:nvPr/>
        </p:nvSpPr>
        <p:spPr>
          <a:xfrm>
            <a:off x="2127180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141"/>
          <p:cNvSpPr/>
          <p:nvPr/>
        </p:nvSpPr>
        <p:spPr>
          <a:xfrm>
            <a:off x="3868202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141"/>
          <p:cNvSpPr/>
          <p:nvPr/>
        </p:nvSpPr>
        <p:spPr>
          <a:xfrm>
            <a:off x="5609225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141"/>
          <p:cNvSpPr/>
          <p:nvPr/>
        </p:nvSpPr>
        <p:spPr>
          <a:xfrm>
            <a:off x="7350245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141"/>
          <p:cNvSpPr/>
          <p:nvPr/>
        </p:nvSpPr>
        <p:spPr>
          <a:xfrm>
            <a:off x="562382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89" name="Google Shape;1089;p141"/>
          <p:cNvSpPr txBox="1"/>
          <p:nvPr/>
        </p:nvSpPr>
        <p:spPr>
          <a:xfrm>
            <a:off x="613406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41"/>
          <p:cNvSpPr/>
          <p:nvPr/>
        </p:nvSpPr>
        <p:spPr>
          <a:xfrm>
            <a:off x="2283706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91" name="Google Shape;1091;p141"/>
          <p:cNvSpPr txBox="1"/>
          <p:nvPr/>
        </p:nvSpPr>
        <p:spPr>
          <a:xfrm>
            <a:off x="2334730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41"/>
          <p:cNvSpPr/>
          <p:nvPr/>
        </p:nvSpPr>
        <p:spPr>
          <a:xfrm>
            <a:off x="4004630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93" name="Google Shape;1093;p141"/>
          <p:cNvSpPr txBox="1"/>
          <p:nvPr/>
        </p:nvSpPr>
        <p:spPr>
          <a:xfrm>
            <a:off x="4055654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41"/>
          <p:cNvSpPr/>
          <p:nvPr/>
        </p:nvSpPr>
        <p:spPr>
          <a:xfrm>
            <a:off x="5786474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95" name="Google Shape;1095;p141"/>
          <p:cNvSpPr txBox="1"/>
          <p:nvPr/>
        </p:nvSpPr>
        <p:spPr>
          <a:xfrm>
            <a:off x="5837498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41"/>
          <p:cNvSpPr/>
          <p:nvPr/>
        </p:nvSpPr>
        <p:spPr>
          <a:xfrm>
            <a:off x="7507798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97" name="Google Shape;1097;p141"/>
          <p:cNvSpPr txBox="1"/>
          <p:nvPr/>
        </p:nvSpPr>
        <p:spPr>
          <a:xfrm>
            <a:off x="7558822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41"/>
          <p:cNvSpPr/>
          <p:nvPr/>
        </p:nvSpPr>
        <p:spPr>
          <a:xfrm>
            <a:off x="703927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141"/>
          <p:cNvSpPr/>
          <p:nvPr/>
        </p:nvSpPr>
        <p:spPr>
          <a:xfrm>
            <a:off x="2424734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141"/>
          <p:cNvSpPr/>
          <p:nvPr/>
        </p:nvSpPr>
        <p:spPr>
          <a:xfrm>
            <a:off x="4168142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141"/>
          <p:cNvSpPr/>
          <p:nvPr/>
        </p:nvSpPr>
        <p:spPr>
          <a:xfrm>
            <a:off x="5926994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141"/>
          <p:cNvSpPr/>
          <p:nvPr/>
        </p:nvSpPr>
        <p:spPr>
          <a:xfrm>
            <a:off x="7648826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41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4" name="Google Shape;1104;p141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ontent 5"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42"/>
          <p:cNvSpPr txBox="1"/>
          <p:nvPr>
            <p:ph idx="1" type="body"/>
          </p:nvPr>
        </p:nvSpPr>
        <p:spPr>
          <a:xfrm>
            <a:off x="314325" y="444991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p142"/>
          <p:cNvSpPr txBox="1"/>
          <p:nvPr>
            <p:ph idx="2" type="body"/>
          </p:nvPr>
        </p:nvSpPr>
        <p:spPr>
          <a:xfrm>
            <a:off x="512586" y="2404020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8" name="Google Shape;1108;p142"/>
          <p:cNvSpPr txBox="1"/>
          <p:nvPr>
            <p:ph idx="3" type="body"/>
          </p:nvPr>
        </p:nvSpPr>
        <p:spPr>
          <a:xfrm>
            <a:off x="509851" y="2965449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9" name="Google Shape;1109;p142"/>
          <p:cNvSpPr txBox="1"/>
          <p:nvPr>
            <p:ph idx="4" type="body"/>
          </p:nvPr>
        </p:nvSpPr>
        <p:spPr>
          <a:xfrm>
            <a:off x="3421361" y="2409361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142"/>
          <p:cNvSpPr txBox="1"/>
          <p:nvPr>
            <p:ph idx="5" type="body"/>
          </p:nvPr>
        </p:nvSpPr>
        <p:spPr>
          <a:xfrm>
            <a:off x="3418626" y="2970790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1" name="Google Shape;1111;p142"/>
          <p:cNvSpPr txBox="1"/>
          <p:nvPr>
            <p:ph idx="6" type="body"/>
          </p:nvPr>
        </p:nvSpPr>
        <p:spPr>
          <a:xfrm>
            <a:off x="6195539" y="2401883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4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2" name="Google Shape;1112;p142"/>
          <p:cNvSpPr txBox="1"/>
          <p:nvPr>
            <p:ph idx="7" type="body"/>
          </p:nvPr>
        </p:nvSpPr>
        <p:spPr>
          <a:xfrm>
            <a:off x="6192804" y="2963312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3" name="Google Shape;1113;p142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4" name="Google Shape;1114;p142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43"/>
          <p:cNvSpPr txBox="1"/>
          <p:nvPr>
            <p:ph idx="1" type="body"/>
          </p:nvPr>
        </p:nvSpPr>
        <p:spPr>
          <a:xfrm>
            <a:off x="314325" y="322379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7" name="Google Shape;1117;p143"/>
          <p:cNvSpPr txBox="1"/>
          <p:nvPr>
            <p:ph idx="2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8" name="Google Shape;1118;p143"/>
          <p:cNvSpPr txBox="1"/>
          <p:nvPr>
            <p:ph idx="3" type="body"/>
          </p:nvPr>
        </p:nvSpPr>
        <p:spPr>
          <a:xfrm>
            <a:off x="771525" y="1706014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9" name="Google Shape;1119;p143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0" name="Google Shape;1120;p143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ontent 6"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44"/>
          <p:cNvSpPr txBox="1"/>
          <p:nvPr>
            <p:ph idx="1" type="body"/>
          </p:nvPr>
        </p:nvSpPr>
        <p:spPr>
          <a:xfrm>
            <a:off x="314325" y="444991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3" name="Google Shape;1123;p144"/>
          <p:cNvSpPr txBox="1"/>
          <p:nvPr>
            <p:ph idx="2" type="body"/>
          </p:nvPr>
        </p:nvSpPr>
        <p:spPr>
          <a:xfrm>
            <a:off x="512586" y="2386229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4" name="Google Shape;1124;p144"/>
          <p:cNvSpPr txBox="1"/>
          <p:nvPr>
            <p:ph idx="3" type="body"/>
          </p:nvPr>
        </p:nvSpPr>
        <p:spPr>
          <a:xfrm>
            <a:off x="509851" y="2947657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5" name="Google Shape;1125;p144"/>
          <p:cNvSpPr txBox="1"/>
          <p:nvPr>
            <p:ph idx="4" type="body"/>
          </p:nvPr>
        </p:nvSpPr>
        <p:spPr>
          <a:xfrm>
            <a:off x="3421361" y="2391569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6" name="Google Shape;1126;p144"/>
          <p:cNvSpPr txBox="1"/>
          <p:nvPr>
            <p:ph idx="5" type="body"/>
          </p:nvPr>
        </p:nvSpPr>
        <p:spPr>
          <a:xfrm>
            <a:off x="3418626" y="2952998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7" name="Google Shape;1127;p144"/>
          <p:cNvSpPr txBox="1"/>
          <p:nvPr>
            <p:ph idx="6" type="body"/>
          </p:nvPr>
        </p:nvSpPr>
        <p:spPr>
          <a:xfrm>
            <a:off x="6195539" y="2384092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8" name="Google Shape;1128;p144"/>
          <p:cNvSpPr txBox="1"/>
          <p:nvPr>
            <p:ph idx="7" type="body"/>
          </p:nvPr>
        </p:nvSpPr>
        <p:spPr>
          <a:xfrm>
            <a:off x="6192804" y="2945521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9" name="Google Shape;1129;p14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0" name="Google Shape;1130;p144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2 1 1">
  <p:cSld name="TITLE_AND_BODY_1_2_1_3">
    <p:bg>
      <p:bgPr>
        <a:solidFill>
          <a:srgbClr val="FFFFF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442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>
            <p:ph type="title"/>
          </p:nvPr>
        </p:nvSpPr>
        <p:spPr>
          <a:xfrm>
            <a:off x="464100" y="292625"/>
            <a:ext cx="823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"/>
              <a:buChar char="●"/>
              <a:defRPr b="1" sz="3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2" type="title"/>
          </p:nvPr>
        </p:nvSpPr>
        <p:spPr>
          <a:xfrm>
            <a:off x="464100" y="1198175"/>
            <a:ext cx="8235900" cy="315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●"/>
              <a:defRPr sz="14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○"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■"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●"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○"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■"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●"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○"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1" name="Google Shape;101;p15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2025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_2_1">
    <p:bg>
      <p:bgPr>
        <a:solidFill>
          <a:srgbClr val="FFFFFF"/>
        </a:solidFill>
      </p:bgPr>
    </p:bg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45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133" name="Google Shape;1133;p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145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2026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5" name="Google Shape;1135;p1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6" name="Google Shape;1136;p145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137" name="Google Shape;1137;p145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Ombre background)">
  <p:cSld name="TWO_OBJECT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2026</a:t>
            </a:r>
            <a:endParaRPr sz="13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924750" y="1117100"/>
            <a:ext cx="7313400" cy="29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33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●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33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○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333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■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333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●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333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○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333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■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333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●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333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○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333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Proxima Nova"/>
              <a:buChar char="■"/>
              <a:defRPr sz="165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107" name="Google Shape;107;p16"/>
          <p:cNvSpPr/>
          <p:nvPr/>
        </p:nvSpPr>
        <p:spPr>
          <a:xfrm rot="10800000">
            <a:off x="2587350" y="-125"/>
            <a:ext cx="3969300" cy="567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5EAE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" name="Google Shape;108;p16"/>
          <p:cNvSpPr txBox="1"/>
          <p:nvPr>
            <p:ph type="title"/>
          </p:nvPr>
        </p:nvSpPr>
        <p:spPr>
          <a:xfrm>
            <a:off x="2664125" y="-72725"/>
            <a:ext cx="3815700" cy="7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Proxima Nova"/>
              <a:buChar char="●"/>
              <a:defRPr b="1" sz="22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567929" y="454502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0"/>
          <p:cNvSpPr txBox="1"/>
          <p:nvPr>
            <p:ph idx="2" type="body"/>
          </p:nvPr>
        </p:nvSpPr>
        <p:spPr>
          <a:xfrm>
            <a:off x="567929" y="1291171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Google Shape;115;p20"/>
          <p:cNvSpPr txBox="1"/>
          <p:nvPr>
            <p:ph idx="3" type="body"/>
          </p:nvPr>
        </p:nvSpPr>
        <p:spPr>
          <a:xfrm>
            <a:off x="4722453" y="1697522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idx="4" type="body"/>
          </p:nvPr>
        </p:nvSpPr>
        <p:spPr>
          <a:xfrm>
            <a:off x="576929" y="1697522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5" type="body"/>
          </p:nvPr>
        </p:nvSpPr>
        <p:spPr>
          <a:xfrm>
            <a:off x="4722453" y="1240169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">
  <p:cSld name="TITLE_AND_BODY_8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and Half">
  <p:cSld name="SECTION_TITLE_AND_DESCRIPTION"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4637450" y="0"/>
            <a:ext cx="4506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265500" y="1259275"/>
            <a:ext cx="40452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Char char="●"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/>
        </p:nvSpPr>
        <p:spPr>
          <a:xfrm>
            <a:off x="462827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2025</a:t>
            </a:r>
            <a:endParaRPr sz="1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 2">
  <p:cSld name="8_Title Slide 2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54167" y="411024"/>
            <a:ext cx="4152900" cy="416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69094" l="0" r="44879" t="0"/>
          <a:stretch/>
        </p:blipFill>
        <p:spPr>
          <a:xfrm>
            <a:off x="7614203" y="4283765"/>
            <a:ext cx="1529797" cy="85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4">
            <a:alphaModFix/>
          </a:blip>
          <a:srcRect b="0" l="0" r="28439" t="62691"/>
          <a:stretch/>
        </p:blipFill>
        <p:spPr>
          <a:xfrm>
            <a:off x="8053079" y="0"/>
            <a:ext cx="1090921" cy="57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771526" y="4878796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>
            <a:off x="-1" y="0"/>
            <a:ext cx="9144000" cy="884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hoto">
  <p:cSld name="Full Photo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33" name="Google Shape;133;p24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 rotWithShape="1">
          <a:blip r:embed="rId2">
            <a:alphaModFix/>
          </a:blip>
          <a:srcRect b="33471" l="15871" r="5869" t="0"/>
          <a:stretch/>
        </p:blipFill>
        <p:spPr>
          <a:xfrm flipH="1">
            <a:off x="2" y="352519"/>
            <a:ext cx="9143998" cy="478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060" y="338063"/>
            <a:ext cx="2326340" cy="233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idx="12" type="sldNum"/>
          </p:nvPr>
        </p:nvSpPr>
        <p:spPr>
          <a:xfrm>
            <a:off x="0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5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2">
  <p:cSld name="4_Title Slide 2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ogo with text and colorful circles&#10;&#10;Description automatically generated with medium confidence" id="141" name="Google Shape;14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20959" y="95724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circles&#10;&#10;Description automatically generated" id="142" name="Google Shape;142;p26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 rot="1810216">
            <a:off x="2686702" y="-472288"/>
            <a:ext cx="7431014" cy="533051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6"/>
          <p:cNvSpPr/>
          <p:nvPr/>
        </p:nvSpPr>
        <p:spPr>
          <a:xfrm rot="5400000">
            <a:off x="5686928" y="104717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-545702" y="5143500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waves on a black background&#10;&#10;Description automatically generated" id="147" name="Google Shape;14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5400000">
            <a:off x="-1274618" y="1274617"/>
            <a:ext cx="5132947" cy="258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7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750133" y="397126"/>
            <a:ext cx="3909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 rot="10800000">
            <a:off x="0" y="4259418"/>
            <a:ext cx="9144000" cy="8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/>
        </p:nvSpPr>
        <p:spPr>
          <a:xfrm>
            <a:off x="-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8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ransition 1">
  <p:cSld name="2_Transition 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9"/>
          <p:cNvPicPr preferRelativeResize="0"/>
          <p:nvPr/>
        </p:nvPicPr>
        <p:blipFill rotWithShape="1">
          <a:blip r:embed="rId2">
            <a:alphaModFix/>
          </a:blip>
          <a:srcRect b="0" l="17842" r="11527" t="42297"/>
          <a:stretch/>
        </p:blipFill>
        <p:spPr>
          <a:xfrm>
            <a:off x="-1" y="10552"/>
            <a:ext cx="9144002" cy="325018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9"/>
          <p:cNvSpPr txBox="1"/>
          <p:nvPr>
            <p:ph idx="1" type="body"/>
          </p:nvPr>
        </p:nvSpPr>
        <p:spPr>
          <a:xfrm>
            <a:off x="2140357" y="2602006"/>
            <a:ext cx="4863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  <a:defRPr b="1" i="0" sz="41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29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29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ransition 1">
  <p:cSld name="5_Transition 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0"/>
          <p:cNvPicPr preferRelativeResize="0"/>
          <p:nvPr/>
        </p:nvPicPr>
        <p:blipFill rotWithShape="1">
          <a:blip r:embed="rId2">
            <a:alphaModFix/>
          </a:blip>
          <a:srcRect b="37214" l="10560" r="7136" t="0"/>
          <a:stretch/>
        </p:blipFill>
        <p:spPr>
          <a:xfrm>
            <a:off x="0" y="1243013"/>
            <a:ext cx="9144001" cy="390048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0"/>
          <p:cNvSpPr txBox="1"/>
          <p:nvPr>
            <p:ph idx="1" type="body"/>
          </p:nvPr>
        </p:nvSpPr>
        <p:spPr>
          <a:xfrm>
            <a:off x="2148118" y="1089823"/>
            <a:ext cx="4847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Arial"/>
              <a:buNone/>
              <a:defRPr b="1" i="0" sz="4100" u="none" cap="none" strike="noStrike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5" name="Google Shape;165;p30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2">
  <p:cSld name="1_Content 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1359407" y="2226464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31"/>
          <p:cNvSpPr txBox="1"/>
          <p:nvPr>
            <p:ph idx="2" type="body"/>
          </p:nvPr>
        </p:nvSpPr>
        <p:spPr>
          <a:xfrm>
            <a:off x="1359407" y="2589461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31"/>
          <p:cNvSpPr txBox="1"/>
          <p:nvPr>
            <p:ph idx="3" type="body"/>
          </p:nvPr>
        </p:nvSpPr>
        <p:spPr>
          <a:xfrm>
            <a:off x="1359407" y="2952459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31"/>
          <p:cNvSpPr txBox="1"/>
          <p:nvPr>
            <p:ph idx="4" type="body"/>
          </p:nvPr>
        </p:nvSpPr>
        <p:spPr>
          <a:xfrm>
            <a:off x="1359407" y="3315457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31"/>
          <p:cNvSpPr txBox="1"/>
          <p:nvPr>
            <p:ph idx="5" type="body"/>
          </p:nvPr>
        </p:nvSpPr>
        <p:spPr>
          <a:xfrm>
            <a:off x="1359407" y="3678455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1"/>
          <p:cNvSpPr txBox="1"/>
          <p:nvPr>
            <p:ph idx="6" type="body"/>
          </p:nvPr>
        </p:nvSpPr>
        <p:spPr>
          <a:xfrm>
            <a:off x="1359407" y="4041452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31"/>
          <p:cNvSpPr txBox="1"/>
          <p:nvPr>
            <p:ph idx="7" type="body"/>
          </p:nvPr>
        </p:nvSpPr>
        <p:spPr>
          <a:xfrm>
            <a:off x="849269" y="1718687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31"/>
          <p:cNvSpPr txBox="1"/>
          <p:nvPr>
            <p:ph type="title"/>
          </p:nvPr>
        </p:nvSpPr>
        <p:spPr>
          <a:xfrm>
            <a:off x="849269" y="686436"/>
            <a:ext cx="35103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31"/>
          <p:cNvSpPr txBox="1"/>
          <p:nvPr>
            <p:ph idx="8" type="body"/>
          </p:nvPr>
        </p:nvSpPr>
        <p:spPr>
          <a:xfrm>
            <a:off x="849269" y="1441228"/>
            <a:ext cx="2417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31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1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1"/>
          <p:cNvSpPr/>
          <p:nvPr/>
        </p:nvSpPr>
        <p:spPr>
          <a:xfrm rot="5400000">
            <a:off x="5686928" y="1092485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1"/>
          <p:cNvSpPr/>
          <p:nvPr/>
        </p:nvSpPr>
        <p:spPr>
          <a:xfrm>
            <a:off x="-522519" y="5132947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1"/>
          <p:cNvSpPr/>
          <p:nvPr/>
        </p:nvSpPr>
        <p:spPr>
          <a:xfrm rot="5400000">
            <a:off x="-6438885" y="47188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31"/>
          <p:cNvPicPr preferRelativeResize="0"/>
          <p:nvPr/>
        </p:nvPicPr>
        <p:blipFill rotWithShape="1">
          <a:blip r:embed="rId2">
            <a:alphaModFix/>
          </a:blip>
          <a:srcRect b="37656" l="10565" r="20474" t="0"/>
          <a:stretch/>
        </p:blipFill>
        <p:spPr>
          <a:xfrm rot="-5400000">
            <a:off x="5022991" y="1022489"/>
            <a:ext cx="5143499" cy="309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>
  <p:cSld name="TITLE_AND_BODY_1">
    <p:bg>
      <p:bgPr>
        <a:solidFill>
          <a:srgbClr val="028389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 amt="50000"/>
          </a:blip>
          <a:srcRect b="37265" l="544" r="534" t="16728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828" y="1852050"/>
            <a:ext cx="6718349" cy="12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2026</a:t>
            </a:r>
            <a:endParaRPr sz="1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 Image">
  <p:cSld name="Subhead Imag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/>
          <p:nvPr/>
        </p:nvSpPr>
        <p:spPr>
          <a:xfrm>
            <a:off x="4726485" y="-726017"/>
            <a:ext cx="6932400" cy="6932400"/>
          </a:xfrm>
          <a:prstGeom prst="ellipse">
            <a:avLst/>
          </a:prstGeom>
          <a:solidFill>
            <a:srgbClr val="F78B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738853" y="1214915"/>
            <a:ext cx="25644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2"/>
          <p:cNvSpPr txBox="1"/>
          <p:nvPr>
            <p:ph idx="2" type="body"/>
          </p:nvPr>
        </p:nvSpPr>
        <p:spPr>
          <a:xfrm>
            <a:off x="741892" y="1683939"/>
            <a:ext cx="25812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2"/>
          <p:cNvSpPr/>
          <p:nvPr/>
        </p:nvSpPr>
        <p:spPr>
          <a:xfrm>
            <a:off x="4282681" y="839720"/>
            <a:ext cx="1176900" cy="117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2"/>
          <p:cNvSpPr txBox="1"/>
          <p:nvPr>
            <p:ph idx="3" type="body"/>
          </p:nvPr>
        </p:nvSpPr>
        <p:spPr>
          <a:xfrm>
            <a:off x="738853" y="717521"/>
            <a:ext cx="2581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32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2"/>
          <p:cNvSpPr/>
          <p:nvPr/>
        </p:nvSpPr>
        <p:spPr>
          <a:xfrm rot="5400000">
            <a:off x="5686928" y="104717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2"/>
          <p:cNvSpPr/>
          <p:nvPr/>
        </p:nvSpPr>
        <p:spPr>
          <a:xfrm>
            <a:off x="-522519" y="5132947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2"/>
          <p:cNvSpPr/>
          <p:nvPr/>
        </p:nvSpPr>
        <p:spPr>
          <a:xfrm rot="5400000">
            <a:off x="-6779667" y="337426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4747" y="1027045"/>
            <a:ext cx="880951" cy="790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circles&#10;&#10;Description automatically generated" id="194" name="Google Shape;194;p32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 flipH="1">
            <a:off x="5778617" y="3175"/>
            <a:ext cx="3572015" cy="375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2398" y="-171892"/>
            <a:ext cx="3963733" cy="531539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2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32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66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ircle Image  with Content">
  <p:cSld name="Two Circle Image  with Conten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/>
          <p:nvPr>
            <p:ph idx="2" type="pic"/>
          </p:nvPr>
        </p:nvSpPr>
        <p:spPr>
          <a:xfrm>
            <a:off x="3530993" y="3282463"/>
            <a:ext cx="3118200" cy="18609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00" name="Google Shape;200;p33"/>
          <p:cNvSpPr/>
          <p:nvPr>
            <p:ph idx="3" type="pic"/>
          </p:nvPr>
        </p:nvSpPr>
        <p:spPr>
          <a:xfrm>
            <a:off x="4588705" y="0"/>
            <a:ext cx="4555500" cy="372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01" name="Google Shape;201;p33"/>
          <p:cNvSpPr txBox="1"/>
          <p:nvPr>
            <p:ph type="title"/>
          </p:nvPr>
        </p:nvSpPr>
        <p:spPr>
          <a:xfrm>
            <a:off x="283624" y="1045149"/>
            <a:ext cx="3675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283624" y="2002196"/>
            <a:ext cx="36750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74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505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ontent 4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/>
          <p:nvPr/>
        </p:nvSpPr>
        <p:spPr>
          <a:xfrm flipH="1" rot="10800000">
            <a:off x="1" y="-21653"/>
            <a:ext cx="1900500" cy="515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4"/>
          <p:cNvSpPr/>
          <p:nvPr/>
        </p:nvSpPr>
        <p:spPr>
          <a:xfrm>
            <a:off x="4481110" y="2433251"/>
            <a:ext cx="18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4"/>
          <p:cNvSpPr txBox="1"/>
          <p:nvPr>
            <p:ph idx="1" type="body"/>
          </p:nvPr>
        </p:nvSpPr>
        <p:spPr>
          <a:xfrm>
            <a:off x="4263887" y="1868492"/>
            <a:ext cx="19482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34"/>
          <p:cNvSpPr txBox="1"/>
          <p:nvPr>
            <p:ph idx="2" type="body"/>
          </p:nvPr>
        </p:nvSpPr>
        <p:spPr>
          <a:xfrm>
            <a:off x="4263887" y="2235367"/>
            <a:ext cx="45396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p3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34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4"/>
          <p:cNvSpPr txBox="1"/>
          <p:nvPr>
            <p:ph type="title"/>
          </p:nvPr>
        </p:nvSpPr>
        <p:spPr>
          <a:xfrm>
            <a:off x="4263887" y="729118"/>
            <a:ext cx="3709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Roboto"/>
              <a:buNone/>
              <a:defRPr b="1" i="0" sz="3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6376" y="763613"/>
            <a:ext cx="3573600" cy="361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BAE40"/>
          </p15:clr>
        </p15:guide>
        <p15:guide id="2" pos="486">
          <p15:clr>
            <a:srgbClr val="FBAE40"/>
          </p15:clr>
        </p15:guide>
        <p15:guide id="3" orient="horz" pos="972">
          <p15:clr>
            <a:srgbClr val="FBAE40"/>
          </p15:clr>
        </p15:guide>
        <p15:guide id="4" orient="horz" pos="11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-Waves">
  <p:cSld name="Content-Waves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waves on a black background&#10;&#10;Description automatically generated" id="213" name="Google Shape;213;p35"/>
          <p:cNvPicPr preferRelativeResize="0"/>
          <p:nvPr/>
        </p:nvPicPr>
        <p:blipFill rotWithShape="1">
          <a:blip r:embed="rId2">
            <a:alphaModFix/>
          </a:blip>
          <a:srcRect b="18359" l="-300" r="300" t="11382"/>
          <a:stretch/>
        </p:blipFill>
        <p:spPr>
          <a:xfrm>
            <a:off x="-27334" y="3996929"/>
            <a:ext cx="9189649" cy="114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5"/>
          <p:cNvSpPr txBox="1"/>
          <p:nvPr/>
        </p:nvSpPr>
        <p:spPr>
          <a:xfrm>
            <a:off x="-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5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646967" y="552567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35"/>
          <p:cNvSpPr txBox="1"/>
          <p:nvPr>
            <p:ph idx="2" type="body"/>
          </p:nvPr>
        </p:nvSpPr>
        <p:spPr>
          <a:xfrm>
            <a:off x="646967" y="1373050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35"/>
          <p:cNvSpPr txBox="1"/>
          <p:nvPr>
            <p:ph idx="3" type="body"/>
          </p:nvPr>
        </p:nvSpPr>
        <p:spPr>
          <a:xfrm>
            <a:off x="646967" y="1779400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-Waves">
  <p:cSld name="1_Content-Waves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6"/>
          <p:cNvSpPr txBox="1"/>
          <p:nvPr>
            <p:ph idx="1" type="body"/>
          </p:nvPr>
        </p:nvSpPr>
        <p:spPr>
          <a:xfrm>
            <a:off x="314324" y="1134728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3" name="Google Shape;223;p3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36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36"/>
          <p:cNvPicPr preferRelativeResize="0"/>
          <p:nvPr/>
        </p:nvPicPr>
        <p:blipFill rotWithShape="1">
          <a:blip r:embed="rId2">
            <a:alphaModFix/>
          </a:blip>
          <a:srcRect b="0" l="10956" r="10956" t="28052"/>
          <a:stretch/>
        </p:blipFill>
        <p:spPr>
          <a:xfrm>
            <a:off x="-1" y="0"/>
            <a:ext cx="9144000" cy="76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/>
        </p:nvSpPr>
        <p:spPr>
          <a:xfrm>
            <a:off x="925961" y="1663968"/>
            <a:ext cx="655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JAN 28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7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37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7"/>
          <p:cNvSpPr txBox="1"/>
          <p:nvPr>
            <p:ph type="title"/>
          </p:nvPr>
        </p:nvSpPr>
        <p:spPr>
          <a:xfrm>
            <a:off x="529222" y="348215"/>
            <a:ext cx="69501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meline">
  <p:cSld name="1_Timeline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314325" y="320603"/>
            <a:ext cx="84867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233" name="Google Shape;233;p38"/>
          <p:cNvGrpSpPr/>
          <p:nvPr/>
        </p:nvGrpSpPr>
        <p:grpSpPr>
          <a:xfrm>
            <a:off x="3091997" y="1268510"/>
            <a:ext cx="1553850" cy="2636775"/>
            <a:chOff x="2349127" y="1744393"/>
            <a:chExt cx="2071800" cy="3515700"/>
          </a:xfrm>
        </p:grpSpPr>
        <p:sp>
          <p:nvSpPr>
            <p:cNvPr id="234" name="Google Shape;234;p38"/>
            <p:cNvSpPr/>
            <p:nvPr/>
          </p:nvSpPr>
          <p:spPr>
            <a:xfrm>
              <a:off x="2597889" y="1744393"/>
              <a:ext cx="1624200" cy="35157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8"/>
            <p:cNvSpPr/>
            <p:nvPr/>
          </p:nvSpPr>
          <p:spPr>
            <a:xfrm>
              <a:off x="2349127" y="4106397"/>
              <a:ext cx="2071800" cy="5064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38"/>
          <p:cNvGrpSpPr/>
          <p:nvPr/>
        </p:nvGrpSpPr>
        <p:grpSpPr>
          <a:xfrm>
            <a:off x="4502908" y="1268510"/>
            <a:ext cx="1500300" cy="2606400"/>
            <a:chOff x="4239770" y="1744394"/>
            <a:chExt cx="2000400" cy="3475200"/>
          </a:xfrm>
        </p:grpSpPr>
        <p:sp>
          <p:nvSpPr>
            <p:cNvPr id="237" name="Google Shape;237;p38"/>
            <p:cNvSpPr/>
            <p:nvPr/>
          </p:nvSpPr>
          <p:spPr>
            <a:xfrm>
              <a:off x="4450077" y="1744394"/>
              <a:ext cx="1624200" cy="34752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8"/>
            <p:cNvSpPr/>
            <p:nvPr/>
          </p:nvSpPr>
          <p:spPr>
            <a:xfrm>
              <a:off x="4239770" y="4108745"/>
              <a:ext cx="2000400" cy="500400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p38"/>
          <p:cNvSpPr/>
          <p:nvPr/>
        </p:nvSpPr>
        <p:spPr>
          <a:xfrm>
            <a:off x="6049539" y="1268510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8"/>
          <p:cNvSpPr/>
          <p:nvPr/>
        </p:nvSpPr>
        <p:spPr>
          <a:xfrm>
            <a:off x="5879520" y="3041774"/>
            <a:ext cx="1500900" cy="3753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8"/>
          <p:cNvSpPr/>
          <p:nvPr/>
        </p:nvSpPr>
        <p:spPr>
          <a:xfrm>
            <a:off x="1834724" y="1266749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8"/>
          <p:cNvSpPr/>
          <p:nvPr/>
        </p:nvSpPr>
        <p:spPr>
          <a:xfrm>
            <a:off x="1695988" y="3042895"/>
            <a:ext cx="1533000" cy="3753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8"/>
          <p:cNvSpPr txBox="1"/>
          <p:nvPr/>
        </p:nvSpPr>
        <p:spPr>
          <a:xfrm>
            <a:off x="738924" y="2123169"/>
            <a:ext cx="655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JAN 28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8"/>
          <p:cNvSpPr/>
          <p:nvPr/>
        </p:nvSpPr>
        <p:spPr>
          <a:xfrm>
            <a:off x="7412422" y="1268510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8"/>
          <p:cNvSpPr/>
          <p:nvPr/>
        </p:nvSpPr>
        <p:spPr>
          <a:xfrm>
            <a:off x="7235405" y="3041774"/>
            <a:ext cx="1653900" cy="3753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8"/>
          <p:cNvSpPr/>
          <p:nvPr/>
        </p:nvSpPr>
        <p:spPr>
          <a:xfrm>
            <a:off x="455942" y="1266749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8"/>
          <p:cNvSpPr/>
          <p:nvPr/>
        </p:nvSpPr>
        <p:spPr>
          <a:xfrm>
            <a:off x="247823" y="3040013"/>
            <a:ext cx="1554000" cy="375300"/>
          </a:xfrm>
          <a:prstGeom prst="chevron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8"/>
          <p:cNvSpPr txBox="1"/>
          <p:nvPr/>
        </p:nvSpPr>
        <p:spPr>
          <a:xfrm>
            <a:off x="471425" y="2360920"/>
            <a:ext cx="12183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8"/>
          <p:cNvSpPr txBox="1"/>
          <p:nvPr>
            <p:ph idx="1" type="body"/>
          </p:nvPr>
        </p:nvSpPr>
        <p:spPr>
          <a:xfrm>
            <a:off x="456010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38"/>
          <p:cNvSpPr txBox="1"/>
          <p:nvPr>
            <p:ph idx="2" type="body"/>
          </p:nvPr>
        </p:nvSpPr>
        <p:spPr>
          <a:xfrm>
            <a:off x="456010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38"/>
          <p:cNvSpPr txBox="1"/>
          <p:nvPr>
            <p:ph idx="3" type="body"/>
          </p:nvPr>
        </p:nvSpPr>
        <p:spPr>
          <a:xfrm>
            <a:off x="43163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p38"/>
          <p:cNvSpPr txBox="1"/>
          <p:nvPr>
            <p:ph idx="4" type="body"/>
          </p:nvPr>
        </p:nvSpPr>
        <p:spPr>
          <a:xfrm>
            <a:off x="1836878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38"/>
          <p:cNvSpPr txBox="1"/>
          <p:nvPr>
            <p:ph idx="5" type="body"/>
          </p:nvPr>
        </p:nvSpPr>
        <p:spPr>
          <a:xfrm>
            <a:off x="1836878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38"/>
          <p:cNvSpPr txBox="1"/>
          <p:nvPr>
            <p:ph idx="6" type="body"/>
          </p:nvPr>
        </p:nvSpPr>
        <p:spPr>
          <a:xfrm>
            <a:off x="1812507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38"/>
          <p:cNvSpPr txBox="1"/>
          <p:nvPr>
            <p:ph idx="7" type="body"/>
          </p:nvPr>
        </p:nvSpPr>
        <p:spPr>
          <a:xfrm>
            <a:off x="3282618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38"/>
          <p:cNvSpPr txBox="1"/>
          <p:nvPr>
            <p:ph idx="8" type="body"/>
          </p:nvPr>
        </p:nvSpPr>
        <p:spPr>
          <a:xfrm>
            <a:off x="3282618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38"/>
          <p:cNvSpPr txBox="1"/>
          <p:nvPr>
            <p:ph idx="9" type="body"/>
          </p:nvPr>
        </p:nvSpPr>
        <p:spPr>
          <a:xfrm>
            <a:off x="3258248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38"/>
          <p:cNvSpPr txBox="1"/>
          <p:nvPr>
            <p:ph idx="13" type="body"/>
          </p:nvPr>
        </p:nvSpPr>
        <p:spPr>
          <a:xfrm>
            <a:off x="4663486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38"/>
          <p:cNvSpPr txBox="1"/>
          <p:nvPr>
            <p:ph idx="14" type="body"/>
          </p:nvPr>
        </p:nvSpPr>
        <p:spPr>
          <a:xfrm>
            <a:off x="4663486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4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38"/>
          <p:cNvSpPr txBox="1"/>
          <p:nvPr>
            <p:ph idx="15" type="body"/>
          </p:nvPr>
        </p:nvSpPr>
        <p:spPr>
          <a:xfrm>
            <a:off x="4657651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38"/>
          <p:cNvSpPr txBox="1"/>
          <p:nvPr>
            <p:ph idx="16" type="body"/>
          </p:nvPr>
        </p:nvSpPr>
        <p:spPr>
          <a:xfrm>
            <a:off x="6053621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38"/>
          <p:cNvSpPr txBox="1"/>
          <p:nvPr>
            <p:ph idx="17" type="body"/>
          </p:nvPr>
        </p:nvSpPr>
        <p:spPr>
          <a:xfrm>
            <a:off x="6053621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38"/>
          <p:cNvSpPr txBox="1"/>
          <p:nvPr>
            <p:ph idx="18" type="body"/>
          </p:nvPr>
        </p:nvSpPr>
        <p:spPr>
          <a:xfrm>
            <a:off x="7406686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38"/>
          <p:cNvSpPr txBox="1"/>
          <p:nvPr>
            <p:ph idx="19" type="body"/>
          </p:nvPr>
        </p:nvSpPr>
        <p:spPr>
          <a:xfrm>
            <a:off x="7406686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Google Shape;265;p38"/>
          <p:cNvSpPr txBox="1"/>
          <p:nvPr>
            <p:ph idx="20" type="body"/>
          </p:nvPr>
        </p:nvSpPr>
        <p:spPr>
          <a:xfrm>
            <a:off x="603851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38"/>
          <p:cNvSpPr txBox="1"/>
          <p:nvPr>
            <p:ph idx="21" type="body"/>
          </p:nvPr>
        </p:nvSpPr>
        <p:spPr>
          <a:xfrm>
            <a:off x="741011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38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38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38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 rot="310499">
            <a:off x="2272553" y="-202849"/>
            <a:ext cx="9144003" cy="8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8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8"/>
          <p:cNvSpPr/>
          <p:nvPr/>
        </p:nvSpPr>
        <p:spPr>
          <a:xfrm rot="5400000">
            <a:off x="5485340" y="327782"/>
            <a:ext cx="9872400" cy="25548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ve Background Slide-2">
  <p:cSld name="Wave Background Slide-2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0" y="533779"/>
            <a:ext cx="4066615" cy="407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 rotWithShape="1">
          <a:blip r:embed="rId3">
            <a:alphaModFix/>
          </a:blip>
          <a:srcRect b="75764" l="18267" r="0" t="0"/>
          <a:stretch/>
        </p:blipFill>
        <p:spPr>
          <a:xfrm>
            <a:off x="0" y="4134690"/>
            <a:ext cx="3394262" cy="100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9"/>
          <p:cNvPicPr preferRelativeResize="0"/>
          <p:nvPr/>
        </p:nvPicPr>
        <p:blipFill rotWithShape="1">
          <a:blip r:embed="rId4">
            <a:alphaModFix/>
          </a:blip>
          <a:srcRect b="0" l="23658" r="0" t="53480"/>
          <a:stretch/>
        </p:blipFill>
        <p:spPr>
          <a:xfrm>
            <a:off x="0" y="-1"/>
            <a:ext cx="1464650" cy="894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/>
          <p:nvPr/>
        </p:nvSpPr>
        <p:spPr>
          <a:xfrm>
            <a:off x="0" y="0"/>
            <a:ext cx="9144000" cy="102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 sz="800"/>
              <a:t>‹#›</a:t>
            </a:fld>
            <a:endParaRPr sz="800"/>
          </a:p>
        </p:txBody>
      </p:sp>
      <p:sp>
        <p:nvSpPr>
          <p:cNvPr id="279" name="Google Shape;279;p40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0"/>
          <p:cNvSpPr txBox="1"/>
          <p:nvPr>
            <p:ph idx="1" type="body"/>
          </p:nvPr>
        </p:nvSpPr>
        <p:spPr>
          <a:xfrm>
            <a:off x="314325" y="322379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40"/>
          <p:cNvSpPr txBox="1"/>
          <p:nvPr>
            <p:ph idx="2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40"/>
          <p:cNvSpPr txBox="1"/>
          <p:nvPr>
            <p:ph idx="3" type="body"/>
          </p:nvPr>
        </p:nvSpPr>
        <p:spPr>
          <a:xfrm>
            <a:off x="771525" y="1706014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 2">
  <p:cSld name="5_Title Slide 2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8B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circle with white dots&#10;&#10;Description automatically generated" id="285" name="Google Shape;28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9938" y="-327992"/>
            <a:ext cx="6398318" cy="639831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1"/>
          <p:cNvSpPr/>
          <p:nvPr/>
        </p:nvSpPr>
        <p:spPr>
          <a:xfrm>
            <a:off x="4800600" y="693254"/>
            <a:ext cx="3756900" cy="375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8561" y="816769"/>
            <a:ext cx="3501930" cy="350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_2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2025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 2">
  <p:cSld name="7_Title Slide 2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2"/>
          <p:cNvPicPr preferRelativeResize="0"/>
          <p:nvPr/>
        </p:nvPicPr>
        <p:blipFill rotWithShape="1">
          <a:blip r:embed="rId2">
            <a:alphaModFix/>
          </a:blip>
          <a:srcRect b="0" l="10956" r="10956" t="0"/>
          <a:stretch/>
        </p:blipFill>
        <p:spPr>
          <a:xfrm>
            <a:off x="0" y="0"/>
            <a:ext cx="9144000" cy="106298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3" name="Google Shape;293;p43"/>
          <p:cNvSpPr/>
          <p:nvPr/>
        </p:nvSpPr>
        <p:spPr>
          <a:xfrm>
            <a:off x="314325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rgbClr val="F78B41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3"/>
          <p:cNvSpPr/>
          <p:nvPr/>
        </p:nvSpPr>
        <p:spPr>
          <a:xfrm>
            <a:off x="6785699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5" name="Google Shape;295;p43"/>
          <p:cNvSpPr/>
          <p:nvPr/>
        </p:nvSpPr>
        <p:spPr>
          <a:xfrm>
            <a:off x="4640849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6" name="Google Shape;296;p43"/>
          <p:cNvSpPr/>
          <p:nvPr/>
        </p:nvSpPr>
        <p:spPr>
          <a:xfrm>
            <a:off x="2486792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7" name="Google Shape;297;p43"/>
          <p:cNvSpPr/>
          <p:nvPr/>
        </p:nvSpPr>
        <p:spPr>
          <a:xfrm>
            <a:off x="314325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8" name="Google Shape;298;p43"/>
          <p:cNvSpPr/>
          <p:nvPr/>
        </p:nvSpPr>
        <p:spPr>
          <a:xfrm>
            <a:off x="6785699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9" name="Google Shape;299;p43"/>
          <p:cNvSpPr/>
          <p:nvPr/>
        </p:nvSpPr>
        <p:spPr>
          <a:xfrm>
            <a:off x="4640849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0" name="Google Shape;300;p43"/>
          <p:cNvSpPr/>
          <p:nvPr/>
        </p:nvSpPr>
        <p:spPr>
          <a:xfrm>
            <a:off x="2486792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1" name="Google Shape;301;p43"/>
          <p:cNvSpPr txBox="1"/>
          <p:nvPr>
            <p:ph type="title"/>
          </p:nvPr>
        </p:nvSpPr>
        <p:spPr>
          <a:xfrm>
            <a:off x="1624284" y="285146"/>
            <a:ext cx="54642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2" name="Google Shape;302;p43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ontent 2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/>
          <p:nvPr/>
        </p:nvSpPr>
        <p:spPr>
          <a:xfrm>
            <a:off x="4481110" y="2433251"/>
            <a:ext cx="18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4"/>
          <p:cNvSpPr txBox="1"/>
          <p:nvPr>
            <p:ph idx="1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44"/>
          <p:cNvSpPr txBox="1"/>
          <p:nvPr>
            <p:ph idx="2" type="body"/>
          </p:nvPr>
        </p:nvSpPr>
        <p:spPr>
          <a:xfrm>
            <a:off x="4831206" y="1692075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-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4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44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4"/>
          <p:cNvSpPr txBox="1"/>
          <p:nvPr>
            <p:ph idx="3" type="body"/>
          </p:nvPr>
        </p:nvSpPr>
        <p:spPr>
          <a:xfrm>
            <a:off x="772163" y="1706014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-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BAE40"/>
          </p15:clr>
        </p15:guide>
        <p15:guide id="2" pos="486">
          <p15:clr>
            <a:srgbClr val="FBAE40"/>
          </p15:clr>
        </p15:guide>
        <p15:guide id="3" orient="horz" pos="972">
          <p15:clr>
            <a:srgbClr val="FBAE40"/>
          </p15:clr>
        </p15:guide>
        <p15:guide id="4" orient="horz" pos="118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ient Testimonies">
  <p:cSld name="Client Testimonies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/>
          <p:nvPr/>
        </p:nvSpPr>
        <p:spPr>
          <a:xfrm>
            <a:off x="386158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5"/>
          <p:cNvSpPr txBox="1"/>
          <p:nvPr/>
        </p:nvSpPr>
        <p:spPr>
          <a:xfrm>
            <a:off x="2679763" y="387104"/>
            <a:ext cx="3651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Content Headline</a:t>
            </a:r>
            <a:endParaRPr b="1" i="0" sz="2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45"/>
          <p:cNvSpPr/>
          <p:nvPr/>
        </p:nvSpPr>
        <p:spPr>
          <a:xfrm>
            <a:off x="2127180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5"/>
          <p:cNvSpPr/>
          <p:nvPr/>
        </p:nvSpPr>
        <p:spPr>
          <a:xfrm>
            <a:off x="3868202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5609225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7350245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562382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8" name="Google Shape;318;p45"/>
          <p:cNvSpPr txBox="1"/>
          <p:nvPr/>
        </p:nvSpPr>
        <p:spPr>
          <a:xfrm>
            <a:off x="613406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5"/>
          <p:cNvSpPr/>
          <p:nvPr/>
        </p:nvSpPr>
        <p:spPr>
          <a:xfrm>
            <a:off x="2283706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0" name="Google Shape;320;p45"/>
          <p:cNvSpPr txBox="1"/>
          <p:nvPr/>
        </p:nvSpPr>
        <p:spPr>
          <a:xfrm>
            <a:off x="2334730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5"/>
          <p:cNvSpPr/>
          <p:nvPr/>
        </p:nvSpPr>
        <p:spPr>
          <a:xfrm>
            <a:off x="4004630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2" name="Google Shape;322;p45"/>
          <p:cNvSpPr txBox="1"/>
          <p:nvPr/>
        </p:nvSpPr>
        <p:spPr>
          <a:xfrm>
            <a:off x="4055654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5"/>
          <p:cNvSpPr/>
          <p:nvPr/>
        </p:nvSpPr>
        <p:spPr>
          <a:xfrm>
            <a:off x="5786474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4" name="Google Shape;324;p45"/>
          <p:cNvSpPr txBox="1"/>
          <p:nvPr/>
        </p:nvSpPr>
        <p:spPr>
          <a:xfrm>
            <a:off x="5837498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5"/>
          <p:cNvSpPr/>
          <p:nvPr/>
        </p:nvSpPr>
        <p:spPr>
          <a:xfrm>
            <a:off x="7507798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6" name="Google Shape;326;p45"/>
          <p:cNvSpPr txBox="1"/>
          <p:nvPr/>
        </p:nvSpPr>
        <p:spPr>
          <a:xfrm>
            <a:off x="7558822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5"/>
          <p:cNvSpPr/>
          <p:nvPr/>
        </p:nvSpPr>
        <p:spPr>
          <a:xfrm>
            <a:off x="703927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5"/>
          <p:cNvSpPr/>
          <p:nvPr/>
        </p:nvSpPr>
        <p:spPr>
          <a:xfrm>
            <a:off x="2424734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5"/>
          <p:cNvSpPr/>
          <p:nvPr/>
        </p:nvSpPr>
        <p:spPr>
          <a:xfrm>
            <a:off x="4168142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5"/>
          <p:cNvSpPr/>
          <p:nvPr/>
        </p:nvSpPr>
        <p:spPr>
          <a:xfrm>
            <a:off x="5926994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5"/>
          <p:cNvSpPr/>
          <p:nvPr/>
        </p:nvSpPr>
        <p:spPr>
          <a:xfrm>
            <a:off x="7648826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5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45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ontent 5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/>
          <p:nvPr>
            <p:ph idx="1" type="body"/>
          </p:nvPr>
        </p:nvSpPr>
        <p:spPr>
          <a:xfrm>
            <a:off x="314325" y="444991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46"/>
          <p:cNvSpPr txBox="1"/>
          <p:nvPr>
            <p:ph idx="2" type="body"/>
          </p:nvPr>
        </p:nvSpPr>
        <p:spPr>
          <a:xfrm>
            <a:off x="512586" y="2404020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46"/>
          <p:cNvSpPr txBox="1"/>
          <p:nvPr>
            <p:ph idx="3" type="body"/>
          </p:nvPr>
        </p:nvSpPr>
        <p:spPr>
          <a:xfrm>
            <a:off x="509851" y="2965449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46"/>
          <p:cNvSpPr txBox="1"/>
          <p:nvPr>
            <p:ph idx="4" type="body"/>
          </p:nvPr>
        </p:nvSpPr>
        <p:spPr>
          <a:xfrm>
            <a:off x="3421361" y="2409361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46"/>
          <p:cNvSpPr txBox="1"/>
          <p:nvPr>
            <p:ph idx="5" type="body"/>
          </p:nvPr>
        </p:nvSpPr>
        <p:spPr>
          <a:xfrm>
            <a:off x="3418626" y="2970790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0" name="Google Shape;340;p46"/>
          <p:cNvSpPr txBox="1"/>
          <p:nvPr>
            <p:ph idx="6" type="body"/>
          </p:nvPr>
        </p:nvSpPr>
        <p:spPr>
          <a:xfrm>
            <a:off x="6195539" y="2401883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4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1" name="Google Shape;341;p46"/>
          <p:cNvSpPr txBox="1"/>
          <p:nvPr>
            <p:ph idx="7" type="body"/>
          </p:nvPr>
        </p:nvSpPr>
        <p:spPr>
          <a:xfrm>
            <a:off x="6192804" y="2963312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4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3" name="Google Shape;343;p46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7"/>
          <p:cNvSpPr txBox="1"/>
          <p:nvPr>
            <p:ph idx="1" type="body"/>
          </p:nvPr>
        </p:nvSpPr>
        <p:spPr>
          <a:xfrm>
            <a:off x="314325" y="322379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6" name="Google Shape;346;p47"/>
          <p:cNvSpPr txBox="1"/>
          <p:nvPr>
            <p:ph idx="2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p47"/>
          <p:cNvSpPr txBox="1"/>
          <p:nvPr>
            <p:ph idx="3" type="body"/>
          </p:nvPr>
        </p:nvSpPr>
        <p:spPr>
          <a:xfrm>
            <a:off x="771525" y="1706014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p47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47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ontent 6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8"/>
          <p:cNvSpPr txBox="1"/>
          <p:nvPr>
            <p:ph idx="1" type="body"/>
          </p:nvPr>
        </p:nvSpPr>
        <p:spPr>
          <a:xfrm>
            <a:off x="314325" y="444991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48"/>
          <p:cNvSpPr txBox="1"/>
          <p:nvPr>
            <p:ph idx="2" type="body"/>
          </p:nvPr>
        </p:nvSpPr>
        <p:spPr>
          <a:xfrm>
            <a:off x="512586" y="2386229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48"/>
          <p:cNvSpPr txBox="1"/>
          <p:nvPr>
            <p:ph idx="3" type="body"/>
          </p:nvPr>
        </p:nvSpPr>
        <p:spPr>
          <a:xfrm>
            <a:off x="509851" y="2947657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48"/>
          <p:cNvSpPr txBox="1"/>
          <p:nvPr>
            <p:ph idx="4" type="body"/>
          </p:nvPr>
        </p:nvSpPr>
        <p:spPr>
          <a:xfrm>
            <a:off x="3421361" y="2391569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48"/>
          <p:cNvSpPr txBox="1"/>
          <p:nvPr>
            <p:ph idx="5" type="body"/>
          </p:nvPr>
        </p:nvSpPr>
        <p:spPr>
          <a:xfrm>
            <a:off x="3418626" y="2952998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48"/>
          <p:cNvSpPr txBox="1"/>
          <p:nvPr>
            <p:ph idx="6" type="body"/>
          </p:nvPr>
        </p:nvSpPr>
        <p:spPr>
          <a:xfrm>
            <a:off x="6195539" y="2384092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48"/>
          <p:cNvSpPr txBox="1"/>
          <p:nvPr>
            <p:ph idx="7" type="body"/>
          </p:nvPr>
        </p:nvSpPr>
        <p:spPr>
          <a:xfrm>
            <a:off x="6192804" y="2945521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8" name="Google Shape;358;p48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9" name="Google Shape;359;p48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_2_1">
    <p:bg>
      <p:bgPr>
        <a:solidFill>
          <a:srgbClr val="FFFFFF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62" name="Google Shape;362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2026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4" name="Google Shape;364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5" name="Google Shape;365;p49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366" name="Google Shape;366;p49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/>
          <p:nvPr>
            <p:ph idx="1" type="body"/>
          </p:nvPr>
        </p:nvSpPr>
        <p:spPr>
          <a:xfrm>
            <a:off x="567929" y="454502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52"/>
          <p:cNvSpPr txBox="1"/>
          <p:nvPr>
            <p:ph idx="2" type="body"/>
          </p:nvPr>
        </p:nvSpPr>
        <p:spPr>
          <a:xfrm>
            <a:off x="567929" y="1291171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2" name="Google Shape;372;p52"/>
          <p:cNvSpPr txBox="1"/>
          <p:nvPr>
            <p:ph idx="3" type="body"/>
          </p:nvPr>
        </p:nvSpPr>
        <p:spPr>
          <a:xfrm>
            <a:off x="4722453" y="1697522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p52"/>
          <p:cNvSpPr txBox="1"/>
          <p:nvPr>
            <p:ph idx="4" type="body"/>
          </p:nvPr>
        </p:nvSpPr>
        <p:spPr>
          <a:xfrm>
            <a:off x="576929" y="1697522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4" name="Google Shape;374;p52"/>
          <p:cNvSpPr txBox="1"/>
          <p:nvPr>
            <p:ph idx="5" type="body"/>
          </p:nvPr>
        </p:nvSpPr>
        <p:spPr>
          <a:xfrm>
            <a:off x="4722453" y="1240169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52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 boxes">
  <p:cSld name="TITLE_AND_BODY_1_2_1_1">
    <p:bg>
      <p:bgPr>
        <a:solidFill>
          <a:srgbClr val="FFFFFF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0" y="1335275"/>
            <a:ext cx="4547100" cy="2264700"/>
          </a:xfrm>
          <a:prstGeom prst="rect">
            <a:avLst/>
          </a:prstGeom>
          <a:solidFill>
            <a:srgbClr val="DDF0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4596900" y="1335275"/>
            <a:ext cx="4547100" cy="2264700"/>
          </a:xfrm>
          <a:prstGeom prst="rect">
            <a:avLst/>
          </a:prstGeom>
          <a:solidFill>
            <a:srgbClr val="EDEC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6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455250" y="1599825"/>
            <a:ext cx="3636600" cy="30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5052150" y="1599825"/>
            <a:ext cx="3636600" cy="30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42" name="Google Shape;4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2025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">
  <p:cSld name="TITLE_AND_BODY_8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8" name="Google Shape;378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 2">
  <p:cSld name="8_Title Slide 2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54167" y="411024"/>
            <a:ext cx="4152900" cy="416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4"/>
          <p:cNvPicPr preferRelativeResize="0"/>
          <p:nvPr/>
        </p:nvPicPr>
        <p:blipFill rotWithShape="1">
          <a:blip r:embed="rId3">
            <a:alphaModFix/>
          </a:blip>
          <a:srcRect b="69094" l="0" r="44879" t="0"/>
          <a:stretch/>
        </p:blipFill>
        <p:spPr>
          <a:xfrm>
            <a:off x="7614203" y="4283765"/>
            <a:ext cx="1529797" cy="85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4"/>
          <p:cNvPicPr preferRelativeResize="0"/>
          <p:nvPr/>
        </p:nvPicPr>
        <p:blipFill rotWithShape="1">
          <a:blip r:embed="rId4">
            <a:alphaModFix/>
          </a:blip>
          <a:srcRect b="0" l="0" r="28439" t="62691"/>
          <a:stretch/>
        </p:blipFill>
        <p:spPr>
          <a:xfrm>
            <a:off x="8053079" y="0"/>
            <a:ext cx="1090921" cy="57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5"/>
          <p:cNvSpPr txBox="1"/>
          <p:nvPr/>
        </p:nvSpPr>
        <p:spPr>
          <a:xfrm>
            <a:off x="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5"/>
          <p:cNvSpPr txBox="1"/>
          <p:nvPr/>
        </p:nvSpPr>
        <p:spPr>
          <a:xfrm>
            <a:off x="771526" y="4878796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55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>
            <a:off x="-1" y="0"/>
            <a:ext cx="9144000" cy="884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hoto">
  <p:cSld name="Full Photo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90" name="Google Shape;390;p56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56"/>
          <p:cNvPicPr preferRelativeResize="0"/>
          <p:nvPr/>
        </p:nvPicPr>
        <p:blipFill rotWithShape="1">
          <a:blip r:embed="rId2">
            <a:alphaModFix/>
          </a:blip>
          <a:srcRect b="33471" l="15871" r="5869" t="0"/>
          <a:stretch/>
        </p:blipFill>
        <p:spPr>
          <a:xfrm flipH="1">
            <a:off x="2" y="352519"/>
            <a:ext cx="9143998" cy="478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060" y="338063"/>
            <a:ext cx="2326340" cy="233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7"/>
          <p:cNvSpPr txBox="1"/>
          <p:nvPr>
            <p:ph idx="12" type="sldNum"/>
          </p:nvPr>
        </p:nvSpPr>
        <p:spPr>
          <a:xfrm>
            <a:off x="0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5" name="Google Shape;395;p57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2">
  <p:cSld name="4_Title Slide 2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ogo with text and colorful circles&#10;&#10;Description automatically generated with medium confidence" id="398" name="Google Shape;39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20959" y="95724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circles&#10;&#10;Description automatically generated" id="399" name="Google Shape;399;p58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 rot="1810216">
            <a:off x="2686702" y="-472288"/>
            <a:ext cx="7431014" cy="533051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8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8"/>
          <p:cNvSpPr/>
          <p:nvPr/>
        </p:nvSpPr>
        <p:spPr>
          <a:xfrm rot="5400000">
            <a:off x="5686928" y="104717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8"/>
          <p:cNvSpPr/>
          <p:nvPr/>
        </p:nvSpPr>
        <p:spPr>
          <a:xfrm>
            <a:off x="-545702" y="5143500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waves on a black background&#10;&#10;Description automatically generated" id="404" name="Google Shape;404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5400000">
            <a:off x="-1274618" y="1274617"/>
            <a:ext cx="5132947" cy="258371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9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6" name="Google Shape;406;p59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9"/>
          <p:cNvSpPr txBox="1"/>
          <p:nvPr>
            <p:ph idx="1" type="body"/>
          </p:nvPr>
        </p:nvSpPr>
        <p:spPr>
          <a:xfrm>
            <a:off x="3750133" y="397126"/>
            <a:ext cx="3909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0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 rot="10800000">
            <a:off x="0" y="4259418"/>
            <a:ext cx="9144000" cy="8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0"/>
          <p:cNvSpPr txBox="1"/>
          <p:nvPr/>
        </p:nvSpPr>
        <p:spPr>
          <a:xfrm>
            <a:off x="-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60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60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ransition 1">
  <p:cSld name="2_Transition 1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1"/>
          <p:cNvPicPr preferRelativeResize="0"/>
          <p:nvPr/>
        </p:nvPicPr>
        <p:blipFill rotWithShape="1">
          <a:blip r:embed="rId2">
            <a:alphaModFix/>
          </a:blip>
          <a:srcRect b="0" l="17842" r="11527" t="42297"/>
          <a:stretch/>
        </p:blipFill>
        <p:spPr>
          <a:xfrm>
            <a:off x="-1" y="10552"/>
            <a:ext cx="9144002" cy="325018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1"/>
          <p:cNvSpPr txBox="1"/>
          <p:nvPr>
            <p:ph idx="1" type="body"/>
          </p:nvPr>
        </p:nvSpPr>
        <p:spPr>
          <a:xfrm>
            <a:off x="2140357" y="2602006"/>
            <a:ext cx="4863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  <a:defRPr b="1" i="0" sz="41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6" name="Google Shape;416;p61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61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ransition 1">
  <p:cSld name="5_Transition 1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62"/>
          <p:cNvPicPr preferRelativeResize="0"/>
          <p:nvPr/>
        </p:nvPicPr>
        <p:blipFill rotWithShape="1">
          <a:blip r:embed="rId2">
            <a:alphaModFix/>
          </a:blip>
          <a:srcRect b="37214" l="10560" r="7136" t="0"/>
          <a:stretch/>
        </p:blipFill>
        <p:spPr>
          <a:xfrm>
            <a:off x="0" y="1243013"/>
            <a:ext cx="9144001" cy="3900488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2"/>
          <p:cNvSpPr txBox="1"/>
          <p:nvPr>
            <p:ph idx="1" type="body"/>
          </p:nvPr>
        </p:nvSpPr>
        <p:spPr>
          <a:xfrm>
            <a:off x="2148118" y="1089823"/>
            <a:ext cx="4847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Arial"/>
              <a:buNone/>
              <a:defRPr b="1" i="0" sz="4100" u="none" cap="none" strike="noStrike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1" name="Google Shape;421;p62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22" name="Google Shape;422;p62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am Full Background" type="twoObj">
  <p:cSld name="TWO_OBJEC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2026</a:t>
            </a:r>
            <a:endParaRPr sz="13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7" name="Google Shape;4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2">
  <p:cSld name="1_Content 2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3"/>
          <p:cNvSpPr txBox="1"/>
          <p:nvPr>
            <p:ph idx="1" type="body"/>
          </p:nvPr>
        </p:nvSpPr>
        <p:spPr>
          <a:xfrm>
            <a:off x="1359407" y="2226464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5" name="Google Shape;425;p63"/>
          <p:cNvSpPr txBox="1"/>
          <p:nvPr>
            <p:ph idx="2" type="body"/>
          </p:nvPr>
        </p:nvSpPr>
        <p:spPr>
          <a:xfrm>
            <a:off x="1359407" y="2589461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6" name="Google Shape;426;p63"/>
          <p:cNvSpPr txBox="1"/>
          <p:nvPr>
            <p:ph idx="3" type="body"/>
          </p:nvPr>
        </p:nvSpPr>
        <p:spPr>
          <a:xfrm>
            <a:off x="1359407" y="2952459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63"/>
          <p:cNvSpPr txBox="1"/>
          <p:nvPr>
            <p:ph idx="4" type="body"/>
          </p:nvPr>
        </p:nvSpPr>
        <p:spPr>
          <a:xfrm>
            <a:off x="1359407" y="3315457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8" name="Google Shape;428;p63"/>
          <p:cNvSpPr txBox="1"/>
          <p:nvPr>
            <p:ph idx="5" type="body"/>
          </p:nvPr>
        </p:nvSpPr>
        <p:spPr>
          <a:xfrm>
            <a:off x="1359407" y="3678455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9" name="Google Shape;429;p63"/>
          <p:cNvSpPr txBox="1"/>
          <p:nvPr>
            <p:ph idx="6" type="body"/>
          </p:nvPr>
        </p:nvSpPr>
        <p:spPr>
          <a:xfrm>
            <a:off x="1359407" y="4041452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0" name="Google Shape;430;p63"/>
          <p:cNvSpPr txBox="1"/>
          <p:nvPr>
            <p:ph idx="7" type="body"/>
          </p:nvPr>
        </p:nvSpPr>
        <p:spPr>
          <a:xfrm>
            <a:off x="849269" y="1718687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1" name="Google Shape;431;p63"/>
          <p:cNvSpPr txBox="1"/>
          <p:nvPr>
            <p:ph type="title"/>
          </p:nvPr>
        </p:nvSpPr>
        <p:spPr>
          <a:xfrm>
            <a:off x="849269" y="686436"/>
            <a:ext cx="35103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2" name="Google Shape;432;p63"/>
          <p:cNvSpPr txBox="1"/>
          <p:nvPr>
            <p:ph idx="8" type="body"/>
          </p:nvPr>
        </p:nvSpPr>
        <p:spPr>
          <a:xfrm>
            <a:off x="849269" y="1441228"/>
            <a:ext cx="2417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3" name="Google Shape;433;p63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34" name="Google Shape;434;p63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63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63"/>
          <p:cNvSpPr/>
          <p:nvPr/>
        </p:nvSpPr>
        <p:spPr>
          <a:xfrm rot="5400000">
            <a:off x="5686928" y="1092485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63"/>
          <p:cNvSpPr/>
          <p:nvPr/>
        </p:nvSpPr>
        <p:spPr>
          <a:xfrm>
            <a:off x="-522519" y="5132947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63"/>
          <p:cNvSpPr/>
          <p:nvPr/>
        </p:nvSpPr>
        <p:spPr>
          <a:xfrm rot="5400000">
            <a:off x="-6438885" y="47188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p63"/>
          <p:cNvPicPr preferRelativeResize="0"/>
          <p:nvPr/>
        </p:nvPicPr>
        <p:blipFill rotWithShape="1">
          <a:blip r:embed="rId2">
            <a:alphaModFix/>
          </a:blip>
          <a:srcRect b="37656" l="10565" r="20474" t="0"/>
          <a:stretch/>
        </p:blipFill>
        <p:spPr>
          <a:xfrm rot="-5400000">
            <a:off x="5022991" y="1022489"/>
            <a:ext cx="5143499" cy="309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 Image">
  <p:cSld name="Subhead Image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4"/>
          <p:cNvSpPr/>
          <p:nvPr/>
        </p:nvSpPr>
        <p:spPr>
          <a:xfrm>
            <a:off x="4726485" y="-726017"/>
            <a:ext cx="6932400" cy="6932400"/>
          </a:xfrm>
          <a:prstGeom prst="ellipse">
            <a:avLst/>
          </a:prstGeom>
          <a:solidFill>
            <a:srgbClr val="F78B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64"/>
          <p:cNvSpPr txBox="1"/>
          <p:nvPr>
            <p:ph idx="1" type="body"/>
          </p:nvPr>
        </p:nvSpPr>
        <p:spPr>
          <a:xfrm>
            <a:off x="738853" y="1214915"/>
            <a:ext cx="25644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3" name="Google Shape;443;p64"/>
          <p:cNvSpPr txBox="1"/>
          <p:nvPr>
            <p:ph idx="2" type="body"/>
          </p:nvPr>
        </p:nvSpPr>
        <p:spPr>
          <a:xfrm>
            <a:off x="741892" y="1683939"/>
            <a:ext cx="25812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4" name="Google Shape;444;p64"/>
          <p:cNvSpPr/>
          <p:nvPr/>
        </p:nvSpPr>
        <p:spPr>
          <a:xfrm>
            <a:off x="4282681" y="839720"/>
            <a:ext cx="1176900" cy="117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64"/>
          <p:cNvSpPr txBox="1"/>
          <p:nvPr>
            <p:ph idx="3" type="body"/>
          </p:nvPr>
        </p:nvSpPr>
        <p:spPr>
          <a:xfrm>
            <a:off x="738853" y="717521"/>
            <a:ext cx="2581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64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64"/>
          <p:cNvSpPr/>
          <p:nvPr/>
        </p:nvSpPr>
        <p:spPr>
          <a:xfrm rot="5400000">
            <a:off x="5686928" y="104717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64"/>
          <p:cNvSpPr/>
          <p:nvPr/>
        </p:nvSpPr>
        <p:spPr>
          <a:xfrm>
            <a:off x="-522519" y="5132947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64"/>
          <p:cNvSpPr/>
          <p:nvPr/>
        </p:nvSpPr>
        <p:spPr>
          <a:xfrm rot="5400000">
            <a:off x="-6779667" y="337426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4747" y="1027045"/>
            <a:ext cx="880951" cy="790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circles&#10;&#10;Description automatically generated" id="451" name="Google Shape;451;p64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 flipH="1">
            <a:off x="5778617" y="3175"/>
            <a:ext cx="3572015" cy="375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2398" y="-171892"/>
            <a:ext cx="3963733" cy="531539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64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66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ircle Image  with Content">
  <p:cSld name="Two Circle Image  with Content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5"/>
          <p:cNvSpPr/>
          <p:nvPr>
            <p:ph idx="2" type="pic"/>
          </p:nvPr>
        </p:nvSpPr>
        <p:spPr>
          <a:xfrm>
            <a:off x="3530993" y="3282463"/>
            <a:ext cx="3118200" cy="18609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57" name="Google Shape;457;p65"/>
          <p:cNvSpPr/>
          <p:nvPr>
            <p:ph idx="3" type="pic"/>
          </p:nvPr>
        </p:nvSpPr>
        <p:spPr>
          <a:xfrm>
            <a:off x="4588705" y="0"/>
            <a:ext cx="4555500" cy="372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458" name="Google Shape;458;p65"/>
          <p:cNvSpPr txBox="1"/>
          <p:nvPr>
            <p:ph type="title"/>
          </p:nvPr>
        </p:nvSpPr>
        <p:spPr>
          <a:xfrm>
            <a:off x="283624" y="1045149"/>
            <a:ext cx="3675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9" name="Google Shape;459;p65"/>
          <p:cNvSpPr txBox="1"/>
          <p:nvPr>
            <p:ph idx="1" type="body"/>
          </p:nvPr>
        </p:nvSpPr>
        <p:spPr>
          <a:xfrm>
            <a:off x="283624" y="2002196"/>
            <a:ext cx="36750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74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505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ontent 4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6"/>
          <p:cNvSpPr/>
          <p:nvPr/>
        </p:nvSpPr>
        <p:spPr>
          <a:xfrm flipH="1" rot="10800000">
            <a:off x="1" y="-21653"/>
            <a:ext cx="1900500" cy="515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6"/>
          <p:cNvSpPr/>
          <p:nvPr/>
        </p:nvSpPr>
        <p:spPr>
          <a:xfrm>
            <a:off x="4481110" y="2433251"/>
            <a:ext cx="18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6"/>
          <p:cNvSpPr txBox="1"/>
          <p:nvPr>
            <p:ph idx="1" type="body"/>
          </p:nvPr>
        </p:nvSpPr>
        <p:spPr>
          <a:xfrm>
            <a:off x="4263887" y="1868492"/>
            <a:ext cx="19482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4" name="Google Shape;464;p66"/>
          <p:cNvSpPr txBox="1"/>
          <p:nvPr>
            <p:ph idx="2" type="body"/>
          </p:nvPr>
        </p:nvSpPr>
        <p:spPr>
          <a:xfrm>
            <a:off x="4263887" y="2235367"/>
            <a:ext cx="45396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5" name="Google Shape;465;p6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6" name="Google Shape;466;p66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66"/>
          <p:cNvSpPr txBox="1"/>
          <p:nvPr>
            <p:ph type="title"/>
          </p:nvPr>
        </p:nvSpPr>
        <p:spPr>
          <a:xfrm>
            <a:off x="4263887" y="729118"/>
            <a:ext cx="3709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Roboto"/>
              <a:buNone/>
              <a:defRPr b="1" i="0" sz="3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68" name="Google Shape;468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6376" y="763613"/>
            <a:ext cx="3573600" cy="361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BAE40"/>
          </p15:clr>
        </p15:guide>
        <p15:guide id="2" pos="486">
          <p15:clr>
            <a:srgbClr val="FBAE40"/>
          </p15:clr>
        </p15:guide>
        <p15:guide id="3" orient="horz" pos="972">
          <p15:clr>
            <a:srgbClr val="FBAE40"/>
          </p15:clr>
        </p15:guide>
        <p15:guide id="4" orient="horz" pos="118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-Waves">
  <p:cSld name="Content-Waves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waves on a black background&#10;&#10;Description automatically generated" id="470" name="Google Shape;470;p67"/>
          <p:cNvPicPr preferRelativeResize="0"/>
          <p:nvPr/>
        </p:nvPicPr>
        <p:blipFill rotWithShape="1">
          <a:blip r:embed="rId2">
            <a:alphaModFix/>
          </a:blip>
          <a:srcRect b="18359" l="-300" r="300" t="11382"/>
          <a:stretch/>
        </p:blipFill>
        <p:spPr>
          <a:xfrm>
            <a:off x="-27334" y="3996929"/>
            <a:ext cx="9189649" cy="114657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67"/>
          <p:cNvSpPr txBox="1"/>
          <p:nvPr/>
        </p:nvSpPr>
        <p:spPr>
          <a:xfrm>
            <a:off x="-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67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7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7"/>
          <p:cNvSpPr txBox="1"/>
          <p:nvPr>
            <p:ph idx="1" type="body"/>
          </p:nvPr>
        </p:nvSpPr>
        <p:spPr>
          <a:xfrm>
            <a:off x="646967" y="552567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5" name="Google Shape;475;p67"/>
          <p:cNvSpPr txBox="1"/>
          <p:nvPr>
            <p:ph idx="2" type="body"/>
          </p:nvPr>
        </p:nvSpPr>
        <p:spPr>
          <a:xfrm>
            <a:off x="646967" y="1373050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6" name="Google Shape;476;p67"/>
          <p:cNvSpPr txBox="1"/>
          <p:nvPr>
            <p:ph idx="3" type="body"/>
          </p:nvPr>
        </p:nvSpPr>
        <p:spPr>
          <a:xfrm>
            <a:off x="646967" y="1779400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-Waves">
  <p:cSld name="1_Content-Waves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8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68"/>
          <p:cNvSpPr txBox="1"/>
          <p:nvPr>
            <p:ph idx="1" type="body"/>
          </p:nvPr>
        </p:nvSpPr>
        <p:spPr>
          <a:xfrm>
            <a:off x="314324" y="1134728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0" name="Google Shape;480;p68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68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68"/>
          <p:cNvPicPr preferRelativeResize="0"/>
          <p:nvPr/>
        </p:nvPicPr>
        <p:blipFill rotWithShape="1">
          <a:blip r:embed="rId2">
            <a:alphaModFix/>
          </a:blip>
          <a:srcRect b="0" l="10956" r="10956" t="28052"/>
          <a:stretch/>
        </p:blipFill>
        <p:spPr>
          <a:xfrm>
            <a:off x="-1" y="0"/>
            <a:ext cx="9144000" cy="76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9"/>
          <p:cNvSpPr txBox="1"/>
          <p:nvPr/>
        </p:nvSpPr>
        <p:spPr>
          <a:xfrm>
            <a:off x="925961" y="1663968"/>
            <a:ext cx="655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JAN 28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69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6" name="Google Shape;486;p69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69"/>
          <p:cNvSpPr txBox="1"/>
          <p:nvPr>
            <p:ph type="title"/>
          </p:nvPr>
        </p:nvSpPr>
        <p:spPr>
          <a:xfrm>
            <a:off x="529222" y="348215"/>
            <a:ext cx="69501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meline">
  <p:cSld name="1_Timeline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0"/>
          <p:cNvSpPr txBox="1"/>
          <p:nvPr>
            <p:ph type="title"/>
          </p:nvPr>
        </p:nvSpPr>
        <p:spPr>
          <a:xfrm>
            <a:off x="314325" y="320603"/>
            <a:ext cx="84867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90" name="Google Shape;490;p70"/>
          <p:cNvGrpSpPr/>
          <p:nvPr/>
        </p:nvGrpSpPr>
        <p:grpSpPr>
          <a:xfrm>
            <a:off x="3091997" y="1268510"/>
            <a:ext cx="1553850" cy="2636775"/>
            <a:chOff x="2349127" y="1744393"/>
            <a:chExt cx="2071800" cy="3515700"/>
          </a:xfrm>
        </p:grpSpPr>
        <p:sp>
          <p:nvSpPr>
            <p:cNvPr id="491" name="Google Shape;491;p70"/>
            <p:cNvSpPr/>
            <p:nvPr/>
          </p:nvSpPr>
          <p:spPr>
            <a:xfrm>
              <a:off x="2597889" y="1744393"/>
              <a:ext cx="1624200" cy="35157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70"/>
            <p:cNvSpPr/>
            <p:nvPr/>
          </p:nvSpPr>
          <p:spPr>
            <a:xfrm>
              <a:off x="2349127" y="4106397"/>
              <a:ext cx="2071800" cy="5064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70"/>
          <p:cNvGrpSpPr/>
          <p:nvPr/>
        </p:nvGrpSpPr>
        <p:grpSpPr>
          <a:xfrm>
            <a:off x="4502908" y="1268510"/>
            <a:ext cx="1500300" cy="2606400"/>
            <a:chOff x="4239770" y="1744394"/>
            <a:chExt cx="2000400" cy="3475200"/>
          </a:xfrm>
        </p:grpSpPr>
        <p:sp>
          <p:nvSpPr>
            <p:cNvPr id="494" name="Google Shape;494;p70"/>
            <p:cNvSpPr/>
            <p:nvPr/>
          </p:nvSpPr>
          <p:spPr>
            <a:xfrm>
              <a:off x="4450077" y="1744394"/>
              <a:ext cx="1624200" cy="34752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70"/>
            <p:cNvSpPr/>
            <p:nvPr/>
          </p:nvSpPr>
          <p:spPr>
            <a:xfrm>
              <a:off x="4239770" y="4108745"/>
              <a:ext cx="2000400" cy="500400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6" name="Google Shape;496;p70"/>
          <p:cNvSpPr/>
          <p:nvPr/>
        </p:nvSpPr>
        <p:spPr>
          <a:xfrm>
            <a:off x="6049539" y="1268510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70"/>
          <p:cNvSpPr/>
          <p:nvPr/>
        </p:nvSpPr>
        <p:spPr>
          <a:xfrm>
            <a:off x="5879520" y="3041774"/>
            <a:ext cx="1500900" cy="3753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70"/>
          <p:cNvSpPr/>
          <p:nvPr/>
        </p:nvSpPr>
        <p:spPr>
          <a:xfrm>
            <a:off x="1834724" y="1266749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70"/>
          <p:cNvSpPr/>
          <p:nvPr/>
        </p:nvSpPr>
        <p:spPr>
          <a:xfrm>
            <a:off x="1695988" y="3042895"/>
            <a:ext cx="1533000" cy="3753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70"/>
          <p:cNvSpPr txBox="1"/>
          <p:nvPr/>
        </p:nvSpPr>
        <p:spPr>
          <a:xfrm>
            <a:off x="738924" y="2123169"/>
            <a:ext cx="655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JAN 28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70"/>
          <p:cNvSpPr/>
          <p:nvPr/>
        </p:nvSpPr>
        <p:spPr>
          <a:xfrm>
            <a:off x="7412422" y="1268510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70"/>
          <p:cNvSpPr/>
          <p:nvPr/>
        </p:nvSpPr>
        <p:spPr>
          <a:xfrm>
            <a:off x="7235405" y="3041774"/>
            <a:ext cx="1653900" cy="3753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70"/>
          <p:cNvSpPr/>
          <p:nvPr/>
        </p:nvSpPr>
        <p:spPr>
          <a:xfrm>
            <a:off x="455942" y="1266749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70"/>
          <p:cNvSpPr/>
          <p:nvPr/>
        </p:nvSpPr>
        <p:spPr>
          <a:xfrm>
            <a:off x="247823" y="3040013"/>
            <a:ext cx="1554000" cy="375300"/>
          </a:xfrm>
          <a:prstGeom prst="chevron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0"/>
          <p:cNvSpPr txBox="1"/>
          <p:nvPr/>
        </p:nvSpPr>
        <p:spPr>
          <a:xfrm>
            <a:off x="471425" y="2360920"/>
            <a:ext cx="12183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0"/>
          <p:cNvSpPr txBox="1"/>
          <p:nvPr>
            <p:ph idx="1" type="body"/>
          </p:nvPr>
        </p:nvSpPr>
        <p:spPr>
          <a:xfrm>
            <a:off x="456010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7" name="Google Shape;507;p70"/>
          <p:cNvSpPr txBox="1"/>
          <p:nvPr>
            <p:ph idx="2" type="body"/>
          </p:nvPr>
        </p:nvSpPr>
        <p:spPr>
          <a:xfrm>
            <a:off x="456010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8" name="Google Shape;508;p70"/>
          <p:cNvSpPr txBox="1"/>
          <p:nvPr>
            <p:ph idx="3" type="body"/>
          </p:nvPr>
        </p:nvSpPr>
        <p:spPr>
          <a:xfrm>
            <a:off x="43163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9" name="Google Shape;509;p70"/>
          <p:cNvSpPr txBox="1"/>
          <p:nvPr>
            <p:ph idx="4" type="body"/>
          </p:nvPr>
        </p:nvSpPr>
        <p:spPr>
          <a:xfrm>
            <a:off x="1836878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0" name="Google Shape;510;p70"/>
          <p:cNvSpPr txBox="1"/>
          <p:nvPr>
            <p:ph idx="5" type="body"/>
          </p:nvPr>
        </p:nvSpPr>
        <p:spPr>
          <a:xfrm>
            <a:off x="1836878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1" name="Google Shape;511;p70"/>
          <p:cNvSpPr txBox="1"/>
          <p:nvPr>
            <p:ph idx="6" type="body"/>
          </p:nvPr>
        </p:nvSpPr>
        <p:spPr>
          <a:xfrm>
            <a:off x="1812507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2" name="Google Shape;512;p70"/>
          <p:cNvSpPr txBox="1"/>
          <p:nvPr>
            <p:ph idx="7" type="body"/>
          </p:nvPr>
        </p:nvSpPr>
        <p:spPr>
          <a:xfrm>
            <a:off x="3282618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3" name="Google Shape;513;p70"/>
          <p:cNvSpPr txBox="1"/>
          <p:nvPr>
            <p:ph idx="8" type="body"/>
          </p:nvPr>
        </p:nvSpPr>
        <p:spPr>
          <a:xfrm>
            <a:off x="3282618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4" name="Google Shape;514;p70"/>
          <p:cNvSpPr txBox="1"/>
          <p:nvPr>
            <p:ph idx="9" type="body"/>
          </p:nvPr>
        </p:nvSpPr>
        <p:spPr>
          <a:xfrm>
            <a:off x="3258248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5" name="Google Shape;515;p70"/>
          <p:cNvSpPr txBox="1"/>
          <p:nvPr>
            <p:ph idx="13" type="body"/>
          </p:nvPr>
        </p:nvSpPr>
        <p:spPr>
          <a:xfrm>
            <a:off x="4663486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6" name="Google Shape;516;p70"/>
          <p:cNvSpPr txBox="1"/>
          <p:nvPr>
            <p:ph idx="14" type="body"/>
          </p:nvPr>
        </p:nvSpPr>
        <p:spPr>
          <a:xfrm>
            <a:off x="4663486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4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7" name="Google Shape;517;p70"/>
          <p:cNvSpPr txBox="1"/>
          <p:nvPr>
            <p:ph idx="15" type="body"/>
          </p:nvPr>
        </p:nvSpPr>
        <p:spPr>
          <a:xfrm>
            <a:off x="4657651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8" name="Google Shape;518;p70"/>
          <p:cNvSpPr txBox="1"/>
          <p:nvPr>
            <p:ph idx="16" type="body"/>
          </p:nvPr>
        </p:nvSpPr>
        <p:spPr>
          <a:xfrm>
            <a:off x="6053621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70"/>
          <p:cNvSpPr txBox="1"/>
          <p:nvPr>
            <p:ph idx="17" type="body"/>
          </p:nvPr>
        </p:nvSpPr>
        <p:spPr>
          <a:xfrm>
            <a:off x="6053621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0" name="Google Shape;520;p70"/>
          <p:cNvSpPr txBox="1"/>
          <p:nvPr>
            <p:ph idx="18" type="body"/>
          </p:nvPr>
        </p:nvSpPr>
        <p:spPr>
          <a:xfrm>
            <a:off x="7406686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1" name="Google Shape;521;p70"/>
          <p:cNvSpPr txBox="1"/>
          <p:nvPr>
            <p:ph idx="19" type="body"/>
          </p:nvPr>
        </p:nvSpPr>
        <p:spPr>
          <a:xfrm>
            <a:off x="7406686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2" name="Google Shape;522;p70"/>
          <p:cNvSpPr txBox="1"/>
          <p:nvPr>
            <p:ph idx="20" type="body"/>
          </p:nvPr>
        </p:nvSpPr>
        <p:spPr>
          <a:xfrm>
            <a:off x="603851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3" name="Google Shape;523;p70"/>
          <p:cNvSpPr txBox="1"/>
          <p:nvPr>
            <p:ph idx="21" type="body"/>
          </p:nvPr>
        </p:nvSpPr>
        <p:spPr>
          <a:xfrm>
            <a:off x="741011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4" name="Google Shape;524;p7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5" name="Google Shape;525;p70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70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 rot="310499">
            <a:off x="2272553" y="-202849"/>
            <a:ext cx="9144003" cy="8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0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70"/>
          <p:cNvSpPr/>
          <p:nvPr/>
        </p:nvSpPr>
        <p:spPr>
          <a:xfrm rot="5400000">
            <a:off x="5485340" y="327782"/>
            <a:ext cx="9872400" cy="25548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ve Background Slide-2">
  <p:cSld name="Wave Background Slide-2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0" y="533779"/>
            <a:ext cx="4066615" cy="407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1"/>
          <p:cNvPicPr preferRelativeResize="0"/>
          <p:nvPr/>
        </p:nvPicPr>
        <p:blipFill rotWithShape="1">
          <a:blip r:embed="rId3">
            <a:alphaModFix/>
          </a:blip>
          <a:srcRect b="75764" l="18267" r="0" t="0"/>
          <a:stretch/>
        </p:blipFill>
        <p:spPr>
          <a:xfrm>
            <a:off x="0" y="4134690"/>
            <a:ext cx="3394262" cy="100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1"/>
          <p:cNvPicPr preferRelativeResize="0"/>
          <p:nvPr/>
        </p:nvPicPr>
        <p:blipFill rotWithShape="1">
          <a:blip r:embed="rId4">
            <a:alphaModFix/>
          </a:blip>
          <a:srcRect b="0" l="23658" r="0" t="53480"/>
          <a:stretch/>
        </p:blipFill>
        <p:spPr>
          <a:xfrm>
            <a:off x="0" y="-1"/>
            <a:ext cx="1464650" cy="894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2"/>
          <p:cNvSpPr/>
          <p:nvPr/>
        </p:nvSpPr>
        <p:spPr>
          <a:xfrm>
            <a:off x="0" y="0"/>
            <a:ext cx="9144000" cy="102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72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 sz="800"/>
              <a:t>‹#›</a:t>
            </a:fld>
            <a:endParaRPr sz="800"/>
          </a:p>
        </p:txBody>
      </p:sp>
      <p:sp>
        <p:nvSpPr>
          <p:cNvPr id="536" name="Google Shape;536;p72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72"/>
          <p:cNvSpPr txBox="1"/>
          <p:nvPr>
            <p:ph idx="1" type="body"/>
          </p:nvPr>
        </p:nvSpPr>
        <p:spPr>
          <a:xfrm>
            <a:off x="314325" y="322379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8" name="Google Shape;538;p72"/>
          <p:cNvSpPr txBox="1"/>
          <p:nvPr>
            <p:ph idx="2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9" name="Google Shape;539;p72"/>
          <p:cNvSpPr txBox="1"/>
          <p:nvPr>
            <p:ph idx="3" type="body"/>
          </p:nvPr>
        </p:nvSpPr>
        <p:spPr>
          <a:xfrm>
            <a:off x="771525" y="1706014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g Full Background">
  <p:cSld name="TITLE_AND_BODY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" name="Google Shape;53;p8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2023</a:t>
            </a:r>
            <a:endParaRPr sz="13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 2">
  <p:cSld name="5_Title Slide 2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8B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circle with white dots&#10;&#10;Description automatically generated" id="542" name="Google Shape;54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9938" y="-327992"/>
            <a:ext cx="6398318" cy="6398318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/>
          <p:nvPr/>
        </p:nvSpPr>
        <p:spPr>
          <a:xfrm>
            <a:off x="4800600" y="693254"/>
            <a:ext cx="3756900" cy="375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8561" y="816769"/>
            <a:ext cx="3501930" cy="350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 2">
  <p:cSld name="7_Title Slide 2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74"/>
          <p:cNvPicPr preferRelativeResize="0"/>
          <p:nvPr/>
        </p:nvPicPr>
        <p:blipFill rotWithShape="1">
          <a:blip r:embed="rId2">
            <a:alphaModFix/>
          </a:blip>
          <a:srcRect b="0" l="10956" r="10956" t="0"/>
          <a:stretch/>
        </p:blipFill>
        <p:spPr>
          <a:xfrm>
            <a:off x="0" y="0"/>
            <a:ext cx="9144000" cy="1062986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74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5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0" name="Google Shape;550;p75"/>
          <p:cNvSpPr/>
          <p:nvPr/>
        </p:nvSpPr>
        <p:spPr>
          <a:xfrm>
            <a:off x="314325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rgbClr val="F78B41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75"/>
          <p:cNvSpPr/>
          <p:nvPr/>
        </p:nvSpPr>
        <p:spPr>
          <a:xfrm>
            <a:off x="6785699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2" name="Google Shape;552;p75"/>
          <p:cNvSpPr/>
          <p:nvPr/>
        </p:nvSpPr>
        <p:spPr>
          <a:xfrm>
            <a:off x="4640849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3" name="Google Shape;553;p75"/>
          <p:cNvSpPr/>
          <p:nvPr/>
        </p:nvSpPr>
        <p:spPr>
          <a:xfrm>
            <a:off x="2486792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4" name="Google Shape;554;p75"/>
          <p:cNvSpPr/>
          <p:nvPr/>
        </p:nvSpPr>
        <p:spPr>
          <a:xfrm>
            <a:off x="314325" y="2798624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5" name="Google Shape;555;p75"/>
          <p:cNvSpPr/>
          <p:nvPr/>
        </p:nvSpPr>
        <p:spPr>
          <a:xfrm>
            <a:off x="6785699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6" name="Google Shape;556;p75"/>
          <p:cNvSpPr/>
          <p:nvPr/>
        </p:nvSpPr>
        <p:spPr>
          <a:xfrm>
            <a:off x="4640849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7" name="Google Shape;557;p75"/>
          <p:cNvSpPr/>
          <p:nvPr/>
        </p:nvSpPr>
        <p:spPr>
          <a:xfrm>
            <a:off x="2486792" y="828675"/>
            <a:ext cx="2049300" cy="1857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34275" lIns="137150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8" name="Google Shape;558;p75"/>
          <p:cNvSpPr txBox="1"/>
          <p:nvPr>
            <p:ph type="title"/>
          </p:nvPr>
        </p:nvSpPr>
        <p:spPr>
          <a:xfrm>
            <a:off x="1624284" y="285146"/>
            <a:ext cx="54642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9" name="Google Shape;559;p75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ontent 2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6"/>
          <p:cNvSpPr/>
          <p:nvPr/>
        </p:nvSpPr>
        <p:spPr>
          <a:xfrm>
            <a:off x="4481110" y="2433251"/>
            <a:ext cx="18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76"/>
          <p:cNvSpPr txBox="1"/>
          <p:nvPr>
            <p:ph idx="1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3" name="Google Shape;563;p76"/>
          <p:cNvSpPr txBox="1"/>
          <p:nvPr>
            <p:ph idx="2" type="body"/>
          </p:nvPr>
        </p:nvSpPr>
        <p:spPr>
          <a:xfrm>
            <a:off x="4831206" y="1692075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-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7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76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76"/>
          <p:cNvSpPr txBox="1"/>
          <p:nvPr>
            <p:ph idx="3" type="body"/>
          </p:nvPr>
        </p:nvSpPr>
        <p:spPr>
          <a:xfrm>
            <a:off x="772163" y="1706014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TR"/>
              <a:buChar char="-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BAE40"/>
          </p15:clr>
        </p15:guide>
        <p15:guide id="2" pos="486">
          <p15:clr>
            <a:srgbClr val="FBAE40"/>
          </p15:clr>
        </p15:guide>
        <p15:guide id="3" orient="horz" pos="972">
          <p15:clr>
            <a:srgbClr val="FBAE40"/>
          </p15:clr>
        </p15:guide>
        <p15:guide id="4" orient="horz" pos="118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ient Testimonies">
  <p:cSld name="Client Testimonies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7"/>
          <p:cNvSpPr/>
          <p:nvPr/>
        </p:nvSpPr>
        <p:spPr>
          <a:xfrm>
            <a:off x="386158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77"/>
          <p:cNvSpPr txBox="1"/>
          <p:nvPr/>
        </p:nvSpPr>
        <p:spPr>
          <a:xfrm>
            <a:off x="2679763" y="387104"/>
            <a:ext cx="3651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Content Headline</a:t>
            </a:r>
            <a:endParaRPr b="1" i="0" sz="24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p77"/>
          <p:cNvSpPr/>
          <p:nvPr/>
        </p:nvSpPr>
        <p:spPr>
          <a:xfrm>
            <a:off x="2127180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77"/>
          <p:cNvSpPr/>
          <p:nvPr/>
        </p:nvSpPr>
        <p:spPr>
          <a:xfrm>
            <a:off x="3868202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77"/>
          <p:cNvSpPr/>
          <p:nvPr/>
        </p:nvSpPr>
        <p:spPr>
          <a:xfrm>
            <a:off x="5609225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77"/>
          <p:cNvSpPr/>
          <p:nvPr/>
        </p:nvSpPr>
        <p:spPr>
          <a:xfrm>
            <a:off x="7350245" y="1812635"/>
            <a:ext cx="1452600" cy="2826600"/>
          </a:xfrm>
          <a:prstGeom prst="roundRect">
            <a:avLst>
              <a:gd fmla="val 9891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77"/>
          <p:cNvSpPr/>
          <p:nvPr/>
        </p:nvSpPr>
        <p:spPr>
          <a:xfrm>
            <a:off x="562382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75" name="Google Shape;575;p77"/>
          <p:cNvSpPr txBox="1"/>
          <p:nvPr/>
        </p:nvSpPr>
        <p:spPr>
          <a:xfrm>
            <a:off x="613406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77"/>
          <p:cNvSpPr/>
          <p:nvPr/>
        </p:nvSpPr>
        <p:spPr>
          <a:xfrm>
            <a:off x="2283706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77" name="Google Shape;577;p77"/>
          <p:cNvSpPr txBox="1"/>
          <p:nvPr/>
        </p:nvSpPr>
        <p:spPr>
          <a:xfrm>
            <a:off x="2334730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77"/>
          <p:cNvSpPr/>
          <p:nvPr/>
        </p:nvSpPr>
        <p:spPr>
          <a:xfrm>
            <a:off x="4004630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79" name="Google Shape;579;p77"/>
          <p:cNvSpPr txBox="1"/>
          <p:nvPr/>
        </p:nvSpPr>
        <p:spPr>
          <a:xfrm>
            <a:off x="4055654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77"/>
          <p:cNvSpPr/>
          <p:nvPr/>
        </p:nvSpPr>
        <p:spPr>
          <a:xfrm>
            <a:off x="5786474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81" name="Google Shape;581;p77"/>
          <p:cNvSpPr txBox="1"/>
          <p:nvPr/>
        </p:nvSpPr>
        <p:spPr>
          <a:xfrm>
            <a:off x="5837498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77"/>
          <p:cNvSpPr/>
          <p:nvPr/>
        </p:nvSpPr>
        <p:spPr>
          <a:xfrm>
            <a:off x="7507798" y="2356785"/>
            <a:ext cx="1159200" cy="1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“Lorem ipsum dolor sit amet, consectetur adipiscing elit, sed do eiusmod tempor incidis”</a:t>
            </a:r>
            <a:endParaRPr b="0" i="1" sz="1200" u="none" cap="none" strike="noStrik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83" name="Google Shape;583;p77"/>
          <p:cNvSpPr txBox="1"/>
          <p:nvPr/>
        </p:nvSpPr>
        <p:spPr>
          <a:xfrm>
            <a:off x="7558822" y="3987487"/>
            <a:ext cx="1037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CUSTOMER NAME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77"/>
          <p:cNvSpPr/>
          <p:nvPr/>
        </p:nvSpPr>
        <p:spPr>
          <a:xfrm>
            <a:off x="703927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77"/>
          <p:cNvSpPr/>
          <p:nvPr/>
        </p:nvSpPr>
        <p:spPr>
          <a:xfrm>
            <a:off x="2424734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77"/>
          <p:cNvSpPr/>
          <p:nvPr/>
        </p:nvSpPr>
        <p:spPr>
          <a:xfrm>
            <a:off x="4168142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77"/>
          <p:cNvSpPr/>
          <p:nvPr/>
        </p:nvSpPr>
        <p:spPr>
          <a:xfrm>
            <a:off x="5926994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77"/>
          <p:cNvSpPr/>
          <p:nvPr/>
        </p:nvSpPr>
        <p:spPr>
          <a:xfrm>
            <a:off x="7648826" y="1229493"/>
            <a:ext cx="852900" cy="852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77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77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ontent 5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8"/>
          <p:cNvSpPr txBox="1"/>
          <p:nvPr>
            <p:ph idx="1" type="body"/>
          </p:nvPr>
        </p:nvSpPr>
        <p:spPr>
          <a:xfrm>
            <a:off x="314325" y="444991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78"/>
          <p:cNvSpPr txBox="1"/>
          <p:nvPr>
            <p:ph idx="2" type="body"/>
          </p:nvPr>
        </p:nvSpPr>
        <p:spPr>
          <a:xfrm>
            <a:off x="512586" y="2404020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4" name="Google Shape;594;p78"/>
          <p:cNvSpPr txBox="1"/>
          <p:nvPr>
            <p:ph idx="3" type="body"/>
          </p:nvPr>
        </p:nvSpPr>
        <p:spPr>
          <a:xfrm>
            <a:off x="509851" y="2965449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78"/>
          <p:cNvSpPr txBox="1"/>
          <p:nvPr>
            <p:ph idx="4" type="body"/>
          </p:nvPr>
        </p:nvSpPr>
        <p:spPr>
          <a:xfrm>
            <a:off x="3421361" y="2409361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78"/>
          <p:cNvSpPr txBox="1"/>
          <p:nvPr>
            <p:ph idx="5" type="body"/>
          </p:nvPr>
        </p:nvSpPr>
        <p:spPr>
          <a:xfrm>
            <a:off x="3418626" y="2970790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78"/>
          <p:cNvSpPr txBox="1"/>
          <p:nvPr>
            <p:ph idx="6" type="body"/>
          </p:nvPr>
        </p:nvSpPr>
        <p:spPr>
          <a:xfrm>
            <a:off x="6195539" y="2401883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4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78"/>
          <p:cNvSpPr txBox="1"/>
          <p:nvPr>
            <p:ph idx="7" type="body"/>
          </p:nvPr>
        </p:nvSpPr>
        <p:spPr>
          <a:xfrm>
            <a:off x="6192804" y="2963312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78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0" name="Google Shape;600;p78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9"/>
          <p:cNvSpPr txBox="1"/>
          <p:nvPr>
            <p:ph idx="1" type="body"/>
          </p:nvPr>
        </p:nvSpPr>
        <p:spPr>
          <a:xfrm>
            <a:off x="314325" y="322379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3" name="Google Shape;603;p79"/>
          <p:cNvSpPr txBox="1"/>
          <p:nvPr>
            <p:ph idx="2" type="body"/>
          </p:nvPr>
        </p:nvSpPr>
        <p:spPr>
          <a:xfrm>
            <a:off x="771525" y="1299664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4" name="Google Shape;604;p79"/>
          <p:cNvSpPr txBox="1"/>
          <p:nvPr>
            <p:ph idx="3" type="body"/>
          </p:nvPr>
        </p:nvSpPr>
        <p:spPr>
          <a:xfrm>
            <a:off x="771525" y="1706014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5" name="Google Shape;605;p79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6" name="Google Shape;606;p79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ontent 6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0"/>
          <p:cNvSpPr txBox="1"/>
          <p:nvPr>
            <p:ph idx="1" type="body"/>
          </p:nvPr>
        </p:nvSpPr>
        <p:spPr>
          <a:xfrm>
            <a:off x="314325" y="444991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80"/>
          <p:cNvSpPr txBox="1"/>
          <p:nvPr>
            <p:ph idx="2" type="body"/>
          </p:nvPr>
        </p:nvSpPr>
        <p:spPr>
          <a:xfrm>
            <a:off x="512586" y="2386229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0" name="Google Shape;610;p80"/>
          <p:cNvSpPr txBox="1"/>
          <p:nvPr>
            <p:ph idx="3" type="body"/>
          </p:nvPr>
        </p:nvSpPr>
        <p:spPr>
          <a:xfrm>
            <a:off x="509851" y="2947657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1" name="Google Shape;611;p80"/>
          <p:cNvSpPr txBox="1"/>
          <p:nvPr>
            <p:ph idx="4" type="body"/>
          </p:nvPr>
        </p:nvSpPr>
        <p:spPr>
          <a:xfrm>
            <a:off x="3421361" y="2391569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2" name="Google Shape;612;p80"/>
          <p:cNvSpPr txBox="1"/>
          <p:nvPr>
            <p:ph idx="5" type="body"/>
          </p:nvPr>
        </p:nvSpPr>
        <p:spPr>
          <a:xfrm>
            <a:off x="3418626" y="2952998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78B4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3" name="Google Shape;613;p80"/>
          <p:cNvSpPr txBox="1"/>
          <p:nvPr>
            <p:ph idx="6" type="body"/>
          </p:nvPr>
        </p:nvSpPr>
        <p:spPr>
          <a:xfrm>
            <a:off x="6195539" y="2384092"/>
            <a:ext cx="23013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4" name="Google Shape;614;p80"/>
          <p:cNvSpPr txBox="1"/>
          <p:nvPr>
            <p:ph idx="7" type="body"/>
          </p:nvPr>
        </p:nvSpPr>
        <p:spPr>
          <a:xfrm>
            <a:off x="6192804" y="2945521"/>
            <a:ext cx="2316900" cy="16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238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5" name="Google Shape;615;p8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6" name="Google Shape;616;p80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_2_1">
    <p:bg>
      <p:bgPr>
        <a:solidFill>
          <a:srgbClr val="FFFFFF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1"/>
          <p:cNvSpPr txBox="1"/>
          <p:nvPr/>
        </p:nvSpPr>
        <p:spPr>
          <a:xfrm>
            <a:off x="7544275" y="804575"/>
            <a:ext cx="118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19" name="Google Shape;619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81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2026</a:t>
            </a:r>
            <a:endParaRPr sz="1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1" name="Google Shape;621;p8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4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2" name="Google Shape;622;p81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b="1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 Semibold"/>
              <a:buChar char="○"/>
              <a:defRPr sz="16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23" name="Google Shape;623;p81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 Semibold"/>
              <a:buChar char="●"/>
              <a:defRPr sz="2800">
                <a:solidFill>
                  <a:srgbClr val="605E5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am Half Background">
  <p:cSld name="TITLE_AND_BODY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</a:t>
            </a: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© USEFULL Inc. 2023</a:t>
            </a:r>
            <a:endParaRPr sz="13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 b="1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 Semibold"/>
              <a:buChar char="○"/>
              <a:defRPr sz="16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○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■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○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■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Semibold"/>
              <a:buChar char="●"/>
              <a:defRPr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62" name="Google Shape;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826" y="4357635"/>
            <a:ext cx="799776" cy="78586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4"/>
          <p:cNvSpPr txBox="1"/>
          <p:nvPr>
            <p:ph idx="1" type="body"/>
          </p:nvPr>
        </p:nvSpPr>
        <p:spPr>
          <a:xfrm>
            <a:off x="567929" y="454502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8" name="Google Shape;628;p84"/>
          <p:cNvSpPr txBox="1"/>
          <p:nvPr>
            <p:ph idx="2" type="body"/>
          </p:nvPr>
        </p:nvSpPr>
        <p:spPr>
          <a:xfrm>
            <a:off x="567929" y="1291171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9" name="Google Shape;629;p84"/>
          <p:cNvSpPr txBox="1"/>
          <p:nvPr>
            <p:ph idx="3" type="body"/>
          </p:nvPr>
        </p:nvSpPr>
        <p:spPr>
          <a:xfrm>
            <a:off x="4722453" y="1697522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0" name="Google Shape;630;p84"/>
          <p:cNvSpPr txBox="1"/>
          <p:nvPr>
            <p:ph idx="4" type="body"/>
          </p:nvPr>
        </p:nvSpPr>
        <p:spPr>
          <a:xfrm>
            <a:off x="576929" y="1697522"/>
            <a:ext cx="3530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1" name="Google Shape;631;p84"/>
          <p:cNvSpPr txBox="1"/>
          <p:nvPr>
            <p:ph idx="5" type="body"/>
          </p:nvPr>
        </p:nvSpPr>
        <p:spPr>
          <a:xfrm>
            <a:off x="4722453" y="1240169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8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">
  <p:cSld name="TITLE_AND_BODY_8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5" name="Google Shape;635;p8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6" name="Google Shape;636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 2">
  <p:cSld name="8_Title Slide 2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54167" y="411024"/>
            <a:ext cx="4152900" cy="416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86"/>
          <p:cNvPicPr preferRelativeResize="0"/>
          <p:nvPr/>
        </p:nvPicPr>
        <p:blipFill rotWithShape="1">
          <a:blip r:embed="rId3">
            <a:alphaModFix/>
          </a:blip>
          <a:srcRect b="69094" l="0" r="44879" t="0"/>
          <a:stretch/>
        </p:blipFill>
        <p:spPr>
          <a:xfrm>
            <a:off x="7614203" y="4283765"/>
            <a:ext cx="1529797" cy="85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86"/>
          <p:cNvPicPr preferRelativeResize="0"/>
          <p:nvPr/>
        </p:nvPicPr>
        <p:blipFill rotWithShape="1">
          <a:blip r:embed="rId4">
            <a:alphaModFix/>
          </a:blip>
          <a:srcRect b="0" l="0" r="28439" t="62691"/>
          <a:stretch/>
        </p:blipFill>
        <p:spPr>
          <a:xfrm>
            <a:off x="8053079" y="0"/>
            <a:ext cx="1090921" cy="57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7"/>
          <p:cNvSpPr txBox="1"/>
          <p:nvPr/>
        </p:nvSpPr>
        <p:spPr>
          <a:xfrm>
            <a:off x="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87"/>
          <p:cNvSpPr txBox="1"/>
          <p:nvPr/>
        </p:nvSpPr>
        <p:spPr>
          <a:xfrm>
            <a:off x="771526" y="4878796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p87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>
            <a:off x="-1" y="0"/>
            <a:ext cx="9144000" cy="884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hoto">
  <p:cSld name="Full Photo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8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47" name="Google Shape;647;p88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p88"/>
          <p:cNvPicPr preferRelativeResize="0"/>
          <p:nvPr/>
        </p:nvPicPr>
        <p:blipFill rotWithShape="1">
          <a:blip r:embed="rId2">
            <a:alphaModFix/>
          </a:blip>
          <a:srcRect b="33471" l="15871" r="5869" t="0"/>
          <a:stretch/>
        </p:blipFill>
        <p:spPr>
          <a:xfrm flipH="1">
            <a:off x="2" y="352519"/>
            <a:ext cx="9143998" cy="478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060" y="338063"/>
            <a:ext cx="2326340" cy="2331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9"/>
          <p:cNvSpPr txBox="1"/>
          <p:nvPr>
            <p:ph idx="12" type="sldNum"/>
          </p:nvPr>
        </p:nvSpPr>
        <p:spPr>
          <a:xfrm>
            <a:off x="0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2" name="Google Shape;652;p89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 2">
  <p:cSld name="4_Title Slide 2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ogo with text and colorful circles&#10;&#10;Description automatically generated with medium confidence" id="655" name="Google Shape;655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20959" y="95724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circles&#10;&#10;Description automatically generated" id="656" name="Google Shape;656;p90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 rot="1810216">
            <a:off x="2686702" y="-472288"/>
            <a:ext cx="7431014" cy="5330514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90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90"/>
          <p:cNvSpPr/>
          <p:nvPr/>
        </p:nvSpPr>
        <p:spPr>
          <a:xfrm rot="5400000">
            <a:off x="5686928" y="104717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90"/>
          <p:cNvSpPr/>
          <p:nvPr/>
        </p:nvSpPr>
        <p:spPr>
          <a:xfrm>
            <a:off x="-545702" y="5143500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waves on a black background&#10;&#10;Description automatically generated" id="661" name="Google Shape;66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5400000">
            <a:off x="-1274618" y="1274617"/>
            <a:ext cx="5132947" cy="2583713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91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3" name="Google Shape;663;p91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91"/>
          <p:cNvSpPr txBox="1"/>
          <p:nvPr>
            <p:ph idx="1" type="body"/>
          </p:nvPr>
        </p:nvSpPr>
        <p:spPr>
          <a:xfrm>
            <a:off x="3750133" y="397126"/>
            <a:ext cx="3909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66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92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 rot="10800000">
            <a:off x="0" y="4259418"/>
            <a:ext cx="9144000" cy="8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92"/>
          <p:cNvSpPr txBox="1"/>
          <p:nvPr/>
        </p:nvSpPr>
        <p:spPr>
          <a:xfrm>
            <a:off x="-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92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92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ransition 1">
  <p:cSld name="2_Transition 1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93"/>
          <p:cNvPicPr preferRelativeResize="0"/>
          <p:nvPr/>
        </p:nvPicPr>
        <p:blipFill rotWithShape="1">
          <a:blip r:embed="rId2">
            <a:alphaModFix/>
          </a:blip>
          <a:srcRect b="0" l="17842" r="11527" t="42297"/>
          <a:stretch/>
        </p:blipFill>
        <p:spPr>
          <a:xfrm>
            <a:off x="-1" y="10552"/>
            <a:ext cx="9144002" cy="3250183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93"/>
          <p:cNvSpPr txBox="1"/>
          <p:nvPr>
            <p:ph idx="1" type="body"/>
          </p:nvPr>
        </p:nvSpPr>
        <p:spPr>
          <a:xfrm>
            <a:off x="2140357" y="2602006"/>
            <a:ext cx="4863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Arial"/>
              <a:buNone/>
              <a:defRPr b="1" i="0" sz="41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93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4" name="Google Shape;674;p93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am Half Background w Cup">
  <p:cSld name="TITLE_AND_BODY_4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 b="1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 Semibold"/>
              <a:buChar char="○"/>
              <a:defRPr sz="16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○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■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○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■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Semibold"/>
              <a:buChar char="●"/>
              <a:defRPr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3">
            <a:alphaModFix/>
          </a:blip>
          <a:srcRect b="2651" l="23544" r="22814" t="30396"/>
          <a:stretch/>
        </p:blipFill>
        <p:spPr>
          <a:xfrm>
            <a:off x="5977675" y="0"/>
            <a:ext cx="3166325" cy="511244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/>
          <p:nvPr/>
        </p:nvSpPr>
        <p:spPr>
          <a:xfrm>
            <a:off x="2607725" y="4779825"/>
            <a:ext cx="3928500" cy="2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rPr>
              <a:t>Private + Confidential. For internal use only. © USEFULL Inc. 2023</a:t>
            </a:r>
            <a:endParaRPr sz="13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ransition 1">
  <p:cSld name="5_Transition 1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94"/>
          <p:cNvPicPr preferRelativeResize="0"/>
          <p:nvPr/>
        </p:nvPicPr>
        <p:blipFill rotWithShape="1">
          <a:blip r:embed="rId2">
            <a:alphaModFix/>
          </a:blip>
          <a:srcRect b="37214" l="10560" r="7136" t="0"/>
          <a:stretch/>
        </p:blipFill>
        <p:spPr>
          <a:xfrm>
            <a:off x="0" y="1243013"/>
            <a:ext cx="9144001" cy="3900488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94"/>
          <p:cNvSpPr txBox="1"/>
          <p:nvPr>
            <p:ph idx="1" type="body"/>
          </p:nvPr>
        </p:nvSpPr>
        <p:spPr>
          <a:xfrm>
            <a:off x="2148118" y="1089823"/>
            <a:ext cx="4847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Arial"/>
              <a:buNone/>
              <a:defRPr b="1" i="0" sz="4100" u="none" cap="none" strike="noStrike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8" name="Google Shape;678;p94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79" name="Google Shape;679;p94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2">
  <p:cSld name="1_Content 2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5"/>
          <p:cNvSpPr txBox="1"/>
          <p:nvPr>
            <p:ph idx="1" type="body"/>
          </p:nvPr>
        </p:nvSpPr>
        <p:spPr>
          <a:xfrm>
            <a:off x="1359407" y="2226464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2" name="Google Shape;682;p95"/>
          <p:cNvSpPr txBox="1"/>
          <p:nvPr>
            <p:ph idx="2" type="body"/>
          </p:nvPr>
        </p:nvSpPr>
        <p:spPr>
          <a:xfrm>
            <a:off x="1359407" y="2589461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3" name="Google Shape;683;p95"/>
          <p:cNvSpPr txBox="1"/>
          <p:nvPr>
            <p:ph idx="3" type="body"/>
          </p:nvPr>
        </p:nvSpPr>
        <p:spPr>
          <a:xfrm>
            <a:off x="1359407" y="2952459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4" name="Google Shape;684;p95"/>
          <p:cNvSpPr txBox="1"/>
          <p:nvPr>
            <p:ph idx="4" type="body"/>
          </p:nvPr>
        </p:nvSpPr>
        <p:spPr>
          <a:xfrm>
            <a:off x="1359407" y="3315457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95"/>
          <p:cNvSpPr txBox="1"/>
          <p:nvPr>
            <p:ph idx="5" type="body"/>
          </p:nvPr>
        </p:nvSpPr>
        <p:spPr>
          <a:xfrm>
            <a:off x="1359407" y="3678455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95"/>
          <p:cNvSpPr txBox="1"/>
          <p:nvPr>
            <p:ph idx="6" type="body"/>
          </p:nvPr>
        </p:nvSpPr>
        <p:spPr>
          <a:xfrm>
            <a:off x="1359407" y="4041452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95"/>
          <p:cNvSpPr txBox="1"/>
          <p:nvPr>
            <p:ph idx="7" type="body"/>
          </p:nvPr>
        </p:nvSpPr>
        <p:spPr>
          <a:xfrm>
            <a:off x="849269" y="1718687"/>
            <a:ext cx="3303300" cy="2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857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857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8" name="Google Shape;688;p95"/>
          <p:cNvSpPr txBox="1"/>
          <p:nvPr>
            <p:ph type="title"/>
          </p:nvPr>
        </p:nvSpPr>
        <p:spPr>
          <a:xfrm>
            <a:off x="849269" y="686436"/>
            <a:ext cx="35103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9" name="Google Shape;689;p95"/>
          <p:cNvSpPr txBox="1"/>
          <p:nvPr>
            <p:ph idx="8" type="body"/>
          </p:nvPr>
        </p:nvSpPr>
        <p:spPr>
          <a:xfrm>
            <a:off x="849269" y="1441228"/>
            <a:ext cx="2417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0" name="Google Shape;690;p95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91" name="Google Shape;691;p95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95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95"/>
          <p:cNvSpPr/>
          <p:nvPr/>
        </p:nvSpPr>
        <p:spPr>
          <a:xfrm rot="5400000">
            <a:off x="5686928" y="1092485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95"/>
          <p:cNvSpPr/>
          <p:nvPr/>
        </p:nvSpPr>
        <p:spPr>
          <a:xfrm>
            <a:off x="-522519" y="5132947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95"/>
          <p:cNvSpPr/>
          <p:nvPr/>
        </p:nvSpPr>
        <p:spPr>
          <a:xfrm rot="5400000">
            <a:off x="-6438885" y="47188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p95"/>
          <p:cNvPicPr preferRelativeResize="0"/>
          <p:nvPr/>
        </p:nvPicPr>
        <p:blipFill rotWithShape="1">
          <a:blip r:embed="rId2">
            <a:alphaModFix/>
          </a:blip>
          <a:srcRect b="37656" l="10565" r="20474" t="0"/>
          <a:stretch/>
        </p:blipFill>
        <p:spPr>
          <a:xfrm rot="-5400000">
            <a:off x="5022991" y="1022489"/>
            <a:ext cx="5143499" cy="309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 Image">
  <p:cSld name="Subhead Image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6"/>
          <p:cNvSpPr/>
          <p:nvPr/>
        </p:nvSpPr>
        <p:spPr>
          <a:xfrm>
            <a:off x="4726485" y="-726017"/>
            <a:ext cx="6932400" cy="6932400"/>
          </a:xfrm>
          <a:prstGeom prst="ellipse">
            <a:avLst/>
          </a:prstGeom>
          <a:solidFill>
            <a:srgbClr val="F78B4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96"/>
          <p:cNvSpPr txBox="1"/>
          <p:nvPr>
            <p:ph idx="1" type="body"/>
          </p:nvPr>
        </p:nvSpPr>
        <p:spPr>
          <a:xfrm>
            <a:off x="738853" y="1214915"/>
            <a:ext cx="25644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0" name="Google Shape;700;p96"/>
          <p:cNvSpPr txBox="1"/>
          <p:nvPr>
            <p:ph idx="2" type="body"/>
          </p:nvPr>
        </p:nvSpPr>
        <p:spPr>
          <a:xfrm>
            <a:off x="741892" y="1683939"/>
            <a:ext cx="2581200" cy="28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1" name="Google Shape;701;p96"/>
          <p:cNvSpPr/>
          <p:nvPr/>
        </p:nvSpPr>
        <p:spPr>
          <a:xfrm>
            <a:off x="4282681" y="839720"/>
            <a:ext cx="1176900" cy="1176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96"/>
          <p:cNvSpPr txBox="1"/>
          <p:nvPr>
            <p:ph idx="3" type="body"/>
          </p:nvPr>
        </p:nvSpPr>
        <p:spPr>
          <a:xfrm>
            <a:off x="738853" y="717521"/>
            <a:ext cx="2581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3" name="Google Shape;703;p96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96"/>
          <p:cNvSpPr/>
          <p:nvPr/>
        </p:nvSpPr>
        <p:spPr>
          <a:xfrm rot="5400000">
            <a:off x="5686928" y="1047179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96"/>
          <p:cNvSpPr/>
          <p:nvPr/>
        </p:nvSpPr>
        <p:spPr>
          <a:xfrm>
            <a:off x="-522519" y="5132947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96"/>
          <p:cNvSpPr/>
          <p:nvPr/>
        </p:nvSpPr>
        <p:spPr>
          <a:xfrm rot="5400000">
            <a:off x="-6779667" y="337426"/>
            <a:ext cx="9872400" cy="29586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7" name="Google Shape;707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4747" y="1027045"/>
            <a:ext cx="880951" cy="7902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circles&#10;&#10;Description automatically generated" id="708" name="Google Shape;708;p96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 flipH="1">
            <a:off x="5778617" y="3175"/>
            <a:ext cx="3572015" cy="375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2398" y="-171892"/>
            <a:ext cx="3963733" cy="531539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96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1" name="Google Shape;711;p96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66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ircle Image  with Content">
  <p:cSld name="Two Circle Image  with Content"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/>
          <p:nvPr>
            <p:ph idx="2" type="pic"/>
          </p:nvPr>
        </p:nvSpPr>
        <p:spPr>
          <a:xfrm>
            <a:off x="3530993" y="3282463"/>
            <a:ext cx="3118200" cy="18609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14" name="Google Shape;714;p97"/>
          <p:cNvSpPr/>
          <p:nvPr>
            <p:ph idx="3" type="pic"/>
          </p:nvPr>
        </p:nvSpPr>
        <p:spPr>
          <a:xfrm>
            <a:off x="4588705" y="0"/>
            <a:ext cx="4555500" cy="37263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15" name="Google Shape;715;p97"/>
          <p:cNvSpPr txBox="1"/>
          <p:nvPr>
            <p:ph type="title"/>
          </p:nvPr>
        </p:nvSpPr>
        <p:spPr>
          <a:xfrm>
            <a:off x="283624" y="1045149"/>
            <a:ext cx="3675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6" name="Google Shape;716;p97"/>
          <p:cNvSpPr txBox="1"/>
          <p:nvPr>
            <p:ph idx="1" type="body"/>
          </p:nvPr>
        </p:nvSpPr>
        <p:spPr>
          <a:xfrm>
            <a:off x="283624" y="2002196"/>
            <a:ext cx="36750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74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505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ontent 4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8"/>
          <p:cNvSpPr/>
          <p:nvPr/>
        </p:nvSpPr>
        <p:spPr>
          <a:xfrm flipH="1" rot="10800000">
            <a:off x="1" y="-21653"/>
            <a:ext cx="1900500" cy="515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98"/>
          <p:cNvSpPr/>
          <p:nvPr/>
        </p:nvSpPr>
        <p:spPr>
          <a:xfrm>
            <a:off x="4481110" y="2433251"/>
            <a:ext cx="18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98"/>
          <p:cNvSpPr txBox="1"/>
          <p:nvPr>
            <p:ph idx="1" type="body"/>
          </p:nvPr>
        </p:nvSpPr>
        <p:spPr>
          <a:xfrm>
            <a:off x="4263887" y="1868492"/>
            <a:ext cx="19482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1" name="Google Shape;721;p98"/>
          <p:cNvSpPr txBox="1"/>
          <p:nvPr>
            <p:ph idx="2" type="body"/>
          </p:nvPr>
        </p:nvSpPr>
        <p:spPr>
          <a:xfrm>
            <a:off x="4263887" y="2235367"/>
            <a:ext cx="4539600" cy="18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TR"/>
              <a:buChar char="-"/>
              <a:defRPr b="0" i="0" sz="14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2" name="Google Shape;722;p98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p98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98"/>
          <p:cNvSpPr txBox="1"/>
          <p:nvPr>
            <p:ph type="title"/>
          </p:nvPr>
        </p:nvSpPr>
        <p:spPr>
          <a:xfrm>
            <a:off x="4263887" y="729118"/>
            <a:ext cx="3709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Roboto"/>
              <a:buNone/>
              <a:defRPr b="1" i="0" sz="3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25" name="Google Shape;725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6376" y="763613"/>
            <a:ext cx="3573600" cy="361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504">
          <p15:clr>
            <a:srgbClr val="FBAE40"/>
          </p15:clr>
        </p15:guide>
        <p15:guide id="2" pos="486">
          <p15:clr>
            <a:srgbClr val="FBAE40"/>
          </p15:clr>
        </p15:guide>
        <p15:guide id="3" orient="horz" pos="972">
          <p15:clr>
            <a:srgbClr val="FBAE40"/>
          </p15:clr>
        </p15:guide>
        <p15:guide id="4" orient="horz" pos="118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-Waves">
  <p:cSld name="Content-Waves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waves on a black background&#10;&#10;Description automatically generated" id="727" name="Google Shape;727;p99"/>
          <p:cNvPicPr preferRelativeResize="0"/>
          <p:nvPr/>
        </p:nvPicPr>
        <p:blipFill rotWithShape="1">
          <a:blip r:embed="rId2">
            <a:alphaModFix/>
          </a:blip>
          <a:srcRect b="18359" l="-300" r="300" t="11382"/>
          <a:stretch/>
        </p:blipFill>
        <p:spPr>
          <a:xfrm>
            <a:off x="-27334" y="3996929"/>
            <a:ext cx="9189649" cy="1146573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99"/>
          <p:cNvSpPr txBox="1"/>
          <p:nvPr/>
        </p:nvSpPr>
        <p:spPr>
          <a:xfrm>
            <a:off x="-1" y="4794118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											</a:t>
            </a:r>
            <a:fld id="{00000000-1234-1234-1234-123412341234}" type="slidenum">
              <a:rPr b="0" i="0" lang="en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99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99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99"/>
          <p:cNvSpPr txBox="1"/>
          <p:nvPr>
            <p:ph idx="1" type="body"/>
          </p:nvPr>
        </p:nvSpPr>
        <p:spPr>
          <a:xfrm>
            <a:off x="646967" y="552567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2" name="Google Shape;732;p99"/>
          <p:cNvSpPr txBox="1"/>
          <p:nvPr>
            <p:ph idx="2" type="body"/>
          </p:nvPr>
        </p:nvSpPr>
        <p:spPr>
          <a:xfrm>
            <a:off x="646967" y="1373050"/>
            <a:ext cx="2162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  <a:defRPr b="1" i="0" sz="17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99"/>
          <p:cNvSpPr txBox="1"/>
          <p:nvPr>
            <p:ph idx="3" type="body"/>
          </p:nvPr>
        </p:nvSpPr>
        <p:spPr>
          <a:xfrm>
            <a:off x="646967" y="1779400"/>
            <a:ext cx="80583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048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048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-Waves">
  <p:cSld name="1_Content-Waves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0"/>
          <p:cNvSpPr txBox="1"/>
          <p:nvPr/>
        </p:nvSpPr>
        <p:spPr>
          <a:xfrm>
            <a:off x="-208722" y="1692137"/>
            <a:ext cx="138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100"/>
          <p:cNvSpPr txBox="1"/>
          <p:nvPr>
            <p:ph idx="1" type="body"/>
          </p:nvPr>
        </p:nvSpPr>
        <p:spPr>
          <a:xfrm>
            <a:off x="314324" y="1134728"/>
            <a:ext cx="85155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7" name="Google Shape;737;p100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8" name="Google Shape;738;p100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9" name="Google Shape;739;p100"/>
          <p:cNvPicPr preferRelativeResize="0"/>
          <p:nvPr/>
        </p:nvPicPr>
        <p:blipFill rotWithShape="1">
          <a:blip r:embed="rId2">
            <a:alphaModFix/>
          </a:blip>
          <a:srcRect b="0" l="10956" r="10956" t="28052"/>
          <a:stretch/>
        </p:blipFill>
        <p:spPr>
          <a:xfrm>
            <a:off x="-1" y="0"/>
            <a:ext cx="9144000" cy="76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1"/>
          <p:cNvSpPr txBox="1"/>
          <p:nvPr/>
        </p:nvSpPr>
        <p:spPr>
          <a:xfrm>
            <a:off x="925961" y="1663968"/>
            <a:ext cx="655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JAN 28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101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3" name="Google Shape;743;p101"/>
          <p:cNvSpPr txBox="1"/>
          <p:nvPr/>
        </p:nvSpPr>
        <p:spPr>
          <a:xfrm>
            <a:off x="771525" y="4868244"/>
            <a:ext cx="3060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</a:t>
            </a:r>
            <a:r>
              <a:rPr b="0" i="0" lang="en" sz="8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°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101"/>
          <p:cNvSpPr txBox="1"/>
          <p:nvPr>
            <p:ph type="title"/>
          </p:nvPr>
        </p:nvSpPr>
        <p:spPr>
          <a:xfrm>
            <a:off x="529222" y="348215"/>
            <a:ext cx="69501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Roboto"/>
              <a:buNone/>
              <a:defRPr b="1" i="0" sz="27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meline">
  <p:cSld name="1_Timeline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02"/>
          <p:cNvSpPr txBox="1"/>
          <p:nvPr>
            <p:ph type="title"/>
          </p:nvPr>
        </p:nvSpPr>
        <p:spPr>
          <a:xfrm>
            <a:off x="314325" y="320603"/>
            <a:ext cx="84867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None/>
              <a:defRPr b="1" i="0" sz="2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747" name="Google Shape;747;p102"/>
          <p:cNvGrpSpPr/>
          <p:nvPr/>
        </p:nvGrpSpPr>
        <p:grpSpPr>
          <a:xfrm>
            <a:off x="3091997" y="1268510"/>
            <a:ext cx="1553850" cy="2636775"/>
            <a:chOff x="2349127" y="1744393"/>
            <a:chExt cx="2071800" cy="3515700"/>
          </a:xfrm>
        </p:grpSpPr>
        <p:sp>
          <p:nvSpPr>
            <p:cNvPr id="748" name="Google Shape;748;p102"/>
            <p:cNvSpPr/>
            <p:nvPr/>
          </p:nvSpPr>
          <p:spPr>
            <a:xfrm>
              <a:off x="2597889" y="1744393"/>
              <a:ext cx="1624200" cy="35157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102"/>
            <p:cNvSpPr/>
            <p:nvPr/>
          </p:nvSpPr>
          <p:spPr>
            <a:xfrm>
              <a:off x="2349127" y="4106397"/>
              <a:ext cx="2071800" cy="5064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0" name="Google Shape;750;p102"/>
          <p:cNvGrpSpPr/>
          <p:nvPr/>
        </p:nvGrpSpPr>
        <p:grpSpPr>
          <a:xfrm>
            <a:off x="4502908" y="1268510"/>
            <a:ext cx="1500300" cy="2606400"/>
            <a:chOff x="4239770" y="1744394"/>
            <a:chExt cx="2000400" cy="3475200"/>
          </a:xfrm>
        </p:grpSpPr>
        <p:sp>
          <p:nvSpPr>
            <p:cNvPr id="751" name="Google Shape;751;p102"/>
            <p:cNvSpPr/>
            <p:nvPr/>
          </p:nvSpPr>
          <p:spPr>
            <a:xfrm>
              <a:off x="4450077" y="1744394"/>
              <a:ext cx="1624200" cy="34752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02"/>
            <p:cNvSpPr/>
            <p:nvPr/>
          </p:nvSpPr>
          <p:spPr>
            <a:xfrm>
              <a:off x="4239770" y="4108745"/>
              <a:ext cx="2000400" cy="500400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3" name="Google Shape;753;p102"/>
          <p:cNvSpPr/>
          <p:nvPr/>
        </p:nvSpPr>
        <p:spPr>
          <a:xfrm>
            <a:off x="6049539" y="1268510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102"/>
          <p:cNvSpPr/>
          <p:nvPr/>
        </p:nvSpPr>
        <p:spPr>
          <a:xfrm>
            <a:off x="5879520" y="3041774"/>
            <a:ext cx="1500900" cy="3753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102"/>
          <p:cNvSpPr/>
          <p:nvPr/>
        </p:nvSpPr>
        <p:spPr>
          <a:xfrm>
            <a:off x="1834724" y="1266749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102"/>
          <p:cNvSpPr/>
          <p:nvPr/>
        </p:nvSpPr>
        <p:spPr>
          <a:xfrm>
            <a:off x="1695988" y="3042895"/>
            <a:ext cx="1533000" cy="3753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102"/>
          <p:cNvSpPr txBox="1"/>
          <p:nvPr/>
        </p:nvSpPr>
        <p:spPr>
          <a:xfrm>
            <a:off x="738924" y="2123169"/>
            <a:ext cx="655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JAN 28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02"/>
          <p:cNvSpPr/>
          <p:nvPr/>
        </p:nvSpPr>
        <p:spPr>
          <a:xfrm>
            <a:off x="7412422" y="1268510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102"/>
          <p:cNvSpPr/>
          <p:nvPr/>
        </p:nvSpPr>
        <p:spPr>
          <a:xfrm>
            <a:off x="7235405" y="3041774"/>
            <a:ext cx="1653900" cy="375300"/>
          </a:xfrm>
          <a:prstGeom prst="chevron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102"/>
          <p:cNvSpPr/>
          <p:nvPr/>
        </p:nvSpPr>
        <p:spPr>
          <a:xfrm>
            <a:off x="455942" y="1266749"/>
            <a:ext cx="1218300" cy="2606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102"/>
          <p:cNvSpPr/>
          <p:nvPr/>
        </p:nvSpPr>
        <p:spPr>
          <a:xfrm>
            <a:off x="247823" y="3040013"/>
            <a:ext cx="1554000" cy="375300"/>
          </a:xfrm>
          <a:prstGeom prst="chevron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102"/>
          <p:cNvSpPr txBox="1"/>
          <p:nvPr/>
        </p:nvSpPr>
        <p:spPr>
          <a:xfrm>
            <a:off x="471425" y="2360920"/>
            <a:ext cx="12183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102"/>
          <p:cNvSpPr txBox="1"/>
          <p:nvPr>
            <p:ph idx="1" type="body"/>
          </p:nvPr>
        </p:nvSpPr>
        <p:spPr>
          <a:xfrm>
            <a:off x="456010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102"/>
          <p:cNvSpPr txBox="1"/>
          <p:nvPr>
            <p:ph idx="2" type="body"/>
          </p:nvPr>
        </p:nvSpPr>
        <p:spPr>
          <a:xfrm>
            <a:off x="456010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3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102"/>
          <p:cNvSpPr txBox="1"/>
          <p:nvPr>
            <p:ph idx="3" type="body"/>
          </p:nvPr>
        </p:nvSpPr>
        <p:spPr>
          <a:xfrm>
            <a:off x="43163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6" name="Google Shape;766;p102"/>
          <p:cNvSpPr txBox="1"/>
          <p:nvPr>
            <p:ph idx="4" type="body"/>
          </p:nvPr>
        </p:nvSpPr>
        <p:spPr>
          <a:xfrm>
            <a:off x="1836878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7" name="Google Shape;767;p102"/>
          <p:cNvSpPr txBox="1"/>
          <p:nvPr>
            <p:ph idx="5" type="body"/>
          </p:nvPr>
        </p:nvSpPr>
        <p:spPr>
          <a:xfrm>
            <a:off x="1836878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8" name="Google Shape;768;p102"/>
          <p:cNvSpPr txBox="1"/>
          <p:nvPr>
            <p:ph idx="6" type="body"/>
          </p:nvPr>
        </p:nvSpPr>
        <p:spPr>
          <a:xfrm>
            <a:off x="1812507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9" name="Google Shape;769;p102"/>
          <p:cNvSpPr txBox="1"/>
          <p:nvPr>
            <p:ph idx="7" type="body"/>
          </p:nvPr>
        </p:nvSpPr>
        <p:spPr>
          <a:xfrm>
            <a:off x="3282618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0" name="Google Shape;770;p102"/>
          <p:cNvSpPr txBox="1"/>
          <p:nvPr>
            <p:ph idx="8" type="body"/>
          </p:nvPr>
        </p:nvSpPr>
        <p:spPr>
          <a:xfrm>
            <a:off x="3282618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1" name="Google Shape;771;p102"/>
          <p:cNvSpPr txBox="1"/>
          <p:nvPr>
            <p:ph idx="9" type="body"/>
          </p:nvPr>
        </p:nvSpPr>
        <p:spPr>
          <a:xfrm>
            <a:off x="3258248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2" name="Google Shape;772;p102"/>
          <p:cNvSpPr txBox="1"/>
          <p:nvPr>
            <p:ph idx="13" type="body"/>
          </p:nvPr>
        </p:nvSpPr>
        <p:spPr>
          <a:xfrm>
            <a:off x="4663486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102"/>
          <p:cNvSpPr txBox="1"/>
          <p:nvPr>
            <p:ph idx="14" type="body"/>
          </p:nvPr>
        </p:nvSpPr>
        <p:spPr>
          <a:xfrm>
            <a:off x="4663486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4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102"/>
          <p:cNvSpPr txBox="1"/>
          <p:nvPr>
            <p:ph idx="15" type="body"/>
          </p:nvPr>
        </p:nvSpPr>
        <p:spPr>
          <a:xfrm>
            <a:off x="4657651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102"/>
          <p:cNvSpPr txBox="1"/>
          <p:nvPr>
            <p:ph idx="16" type="body"/>
          </p:nvPr>
        </p:nvSpPr>
        <p:spPr>
          <a:xfrm>
            <a:off x="6053621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102"/>
          <p:cNvSpPr txBox="1"/>
          <p:nvPr>
            <p:ph idx="17" type="body"/>
          </p:nvPr>
        </p:nvSpPr>
        <p:spPr>
          <a:xfrm>
            <a:off x="6053621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102"/>
          <p:cNvSpPr txBox="1"/>
          <p:nvPr>
            <p:ph idx="18" type="body"/>
          </p:nvPr>
        </p:nvSpPr>
        <p:spPr>
          <a:xfrm>
            <a:off x="7406686" y="2338040"/>
            <a:ext cx="12180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8" name="Google Shape;778;p102"/>
          <p:cNvSpPr txBox="1"/>
          <p:nvPr>
            <p:ph idx="19" type="body"/>
          </p:nvPr>
        </p:nvSpPr>
        <p:spPr>
          <a:xfrm>
            <a:off x="7406686" y="1605147"/>
            <a:ext cx="1218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102"/>
          <p:cNvSpPr txBox="1"/>
          <p:nvPr>
            <p:ph idx="20" type="body"/>
          </p:nvPr>
        </p:nvSpPr>
        <p:spPr>
          <a:xfrm>
            <a:off x="603851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102"/>
          <p:cNvSpPr txBox="1"/>
          <p:nvPr>
            <p:ph idx="21" type="body"/>
          </p:nvPr>
        </p:nvSpPr>
        <p:spPr>
          <a:xfrm>
            <a:off x="7410119" y="3042894"/>
            <a:ext cx="12180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102"/>
          <p:cNvSpPr txBox="1"/>
          <p:nvPr>
            <p:ph idx="12" type="sldNum"/>
          </p:nvPr>
        </p:nvSpPr>
        <p:spPr>
          <a:xfrm>
            <a:off x="0" y="4783566"/>
            <a:ext cx="9144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2" name="Google Shape;782;p102"/>
          <p:cNvSpPr txBox="1"/>
          <p:nvPr/>
        </p:nvSpPr>
        <p:spPr>
          <a:xfrm>
            <a:off x="567929" y="4865924"/>
            <a:ext cx="2015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T360 March </a:t>
            </a: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2026</a:t>
            </a:r>
            <a:r>
              <a:rPr b="0" i="0" lang="en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| Confidential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102"/>
          <p:cNvPicPr preferRelativeResize="0"/>
          <p:nvPr/>
        </p:nvPicPr>
        <p:blipFill rotWithShape="1">
          <a:blip r:embed="rId2">
            <a:alphaModFix/>
          </a:blip>
          <a:srcRect b="0" l="10956" r="10956" t="16833"/>
          <a:stretch/>
        </p:blipFill>
        <p:spPr>
          <a:xfrm rot="310499">
            <a:off x="2272553" y="-202849"/>
            <a:ext cx="9144003" cy="8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02"/>
          <p:cNvSpPr/>
          <p:nvPr/>
        </p:nvSpPr>
        <p:spPr>
          <a:xfrm>
            <a:off x="-364166" y="-1754372"/>
            <a:ext cx="9872400" cy="1754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102"/>
          <p:cNvSpPr/>
          <p:nvPr/>
        </p:nvSpPr>
        <p:spPr>
          <a:xfrm rot="5400000">
            <a:off x="5485340" y="327782"/>
            <a:ext cx="9872400" cy="25548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ave Background Slide-2">
  <p:cSld name="Wave Background Slide-2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0" y="533779"/>
            <a:ext cx="4066615" cy="407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03"/>
          <p:cNvPicPr preferRelativeResize="0"/>
          <p:nvPr/>
        </p:nvPicPr>
        <p:blipFill rotWithShape="1">
          <a:blip r:embed="rId3">
            <a:alphaModFix/>
          </a:blip>
          <a:srcRect b="75764" l="18267" r="0" t="0"/>
          <a:stretch/>
        </p:blipFill>
        <p:spPr>
          <a:xfrm>
            <a:off x="0" y="4134690"/>
            <a:ext cx="3394262" cy="100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03"/>
          <p:cNvPicPr preferRelativeResize="0"/>
          <p:nvPr/>
        </p:nvPicPr>
        <p:blipFill rotWithShape="1">
          <a:blip r:embed="rId4">
            <a:alphaModFix/>
          </a:blip>
          <a:srcRect b="0" l="23658" r="0" t="53480"/>
          <a:stretch/>
        </p:blipFill>
        <p:spPr>
          <a:xfrm>
            <a:off x="0" y="-1"/>
            <a:ext cx="1464650" cy="894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45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76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65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32" Type="http://schemas.openxmlformats.org/officeDocument/2006/relationships/theme" Target="../theme/theme5.xml"/><Relationship Id="rId1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96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9.xml"/><Relationship Id="rId32" Type="http://schemas.openxmlformats.org/officeDocument/2006/relationships/theme" Target="../theme/theme4.xml"/><Relationship Id="rId13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0575" y="1370650"/>
            <a:ext cx="7313400" cy="31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  <a:defRPr b="1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302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 Semibold"/>
              <a:buChar char="○"/>
              <a:defRPr sz="16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11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oxima Nova"/>
              <a:buChar char="●"/>
              <a:defRPr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○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■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○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■"/>
              <a:defRPr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311700" y="3201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Semibold"/>
              <a:buChar char="●"/>
              <a:defRPr sz="2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●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○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05E55"/>
              </a:buClr>
              <a:buSzPts val="2800"/>
              <a:buFont typeface="Proxima Nova"/>
              <a:buChar char="■"/>
              <a:defRPr b="1" sz="2800">
                <a:solidFill>
                  <a:srgbClr val="605E5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86">
          <p15:clr>
            <a:srgbClr val="F26B43"/>
          </p15:clr>
        </p15:guide>
        <p15:guide id="2" pos="5562">
          <p15:clr>
            <a:srgbClr val="F26B43"/>
          </p15:clr>
        </p15:guide>
        <p15:guide id="3" orient="horz" pos="378">
          <p15:clr>
            <a:srgbClr val="F26B43"/>
          </p15:clr>
        </p15:guide>
        <p15:guide id="4" orient="horz" pos="3006">
          <p15:clr>
            <a:srgbClr val="F26B43"/>
          </p15:clr>
        </p15:guide>
        <p15:guide id="5" orient="horz" pos="3096">
          <p15:clr>
            <a:srgbClr val="F26B43"/>
          </p15:clr>
        </p15:guide>
        <p15:guide id="6" orient="horz" pos="2124">
          <p15:clr>
            <a:srgbClr val="F26B43"/>
          </p15:clr>
        </p15:guide>
        <p15:guide id="7" orient="horz" pos="2466">
          <p15:clr>
            <a:srgbClr val="F26B43"/>
          </p15:clr>
        </p15:guide>
        <p15:guide id="8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86">
          <p15:clr>
            <a:srgbClr val="F26B43"/>
          </p15:clr>
        </p15:guide>
        <p15:guide id="2" pos="5562">
          <p15:clr>
            <a:srgbClr val="F26B43"/>
          </p15:clr>
        </p15:guide>
        <p15:guide id="3" orient="horz" pos="378">
          <p15:clr>
            <a:srgbClr val="F26B43"/>
          </p15:clr>
        </p15:guide>
        <p15:guide id="4" orient="horz" pos="3006">
          <p15:clr>
            <a:srgbClr val="F26B43"/>
          </p15:clr>
        </p15:guide>
        <p15:guide id="5" orient="horz" pos="3096">
          <p15:clr>
            <a:srgbClr val="F26B43"/>
          </p15:clr>
        </p15:guide>
        <p15:guide id="6" orient="horz" pos="2124">
          <p15:clr>
            <a:srgbClr val="F26B43"/>
          </p15:clr>
        </p15:guide>
        <p15:guide id="7" orient="horz" pos="2466">
          <p15:clr>
            <a:srgbClr val="F26B43"/>
          </p15:clr>
        </p15:guide>
        <p15:guide id="8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86">
          <p15:clr>
            <a:srgbClr val="F26B43"/>
          </p15:clr>
        </p15:guide>
        <p15:guide id="2" pos="5562">
          <p15:clr>
            <a:srgbClr val="F26B43"/>
          </p15:clr>
        </p15:guide>
        <p15:guide id="3" orient="horz" pos="378">
          <p15:clr>
            <a:srgbClr val="F26B43"/>
          </p15:clr>
        </p15:guide>
        <p15:guide id="4" orient="horz" pos="3006">
          <p15:clr>
            <a:srgbClr val="F26B43"/>
          </p15:clr>
        </p15:guide>
        <p15:guide id="5" orient="horz" pos="3096">
          <p15:clr>
            <a:srgbClr val="F26B43"/>
          </p15:clr>
        </p15:guide>
        <p15:guide id="6" orient="horz" pos="2124">
          <p15:clr>
            <a:srgbClr val="F26B43"/>
          </p15:clr>
        </p15:guide>
        <p15:guide id="7" orient="horz" pos="2466">
          <p15:clr>
            <a:srgbClr val="F26B43"/>
          </p15:clr>
        </p15:guide>
        <p15:guide id="8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86">
          <p15:clr>
            <a:srgbClr val="F26B43"/>
          </p15:clr>
        </p15:guide>
        <p15:guide id="2" pos="5562">
          <p15:clr>
            <a:srgbClr val="F26B43"/>
          </p15:clr>
        </p15:guide>
        <p15:guide id="3" orient="horz" pos="378">
          <p15:clr>
            <a:srgbClr val="F26B43"/>
          </p15:clr>
        </p15:guide>
        <p15:guide id="4" orient="horz" pos="3006">
          <p15:clr>
            <a:srgbClr val="F26B43"/>
          </p15:clr>
        </p15:guide>
        <p15:guide id="5" orient="horz" pos="3096">
          <p15:clr>
            <a:srgbClr val="F26B43"/>
          </p15:clr>
        </p15:guide>
        <p15:guide id="6" orient="horz" pos="2124">
          <p15:clr>
            <a:srgbClr val="F26B43"/>
          </p15:clr>
        </p15:guide>
        <p15:guide id="7" orient="horz" pos="2466">
          <p15:clr>
            <a:srgbClr val="F26B43"/>
          </p15:clr>
        </p15:guide>
        <p15:guide id="8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png"/><Relationship Id="rId4" Type="http://schemas.openxmlformats.org/officeDocument/2006/relationships/image" Target="../media/image52.png"/><Relationship Id="rId5" Type="http://schemas.openxmlformats.org/officeDocument/2006/relationships/image" Target="../media/image3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7.jpg"/><Relationship Id="rId4" Type="http://schemas.openxmlformats.org/officeDocument/2006/relationships/image" Target="../media/image68.jpg"/><Relationship Id="rId5" Type="http://schemas.openxmlformats.org/officeDocument/2006/relationships/image" Target="../media/image85.jpg"/><Relationship Id="rId6" Type="http://schemas.openxmlformats.org/officeDocument/2006/relationships/image" Target="../media/image53.png"/><Relationship Id="rId7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jp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71.jpg"/><Relationship Id="rId7" Type="http://schemas.openxmlformats.org/officeDocument/2006/relationships/image" Target="../media/image6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52.png"/><Relationship Id="rId6" Type="http://schemas.openxmlformats.org/officeDocument/2006/relationships/image" Target="../media/image6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Relationship Id="rId4" Type="http://schemas.openxmlformats.org/officeDocument/2006/relationships/hyperlink" Target="https://admin.usefull.us/tv/13c33df8-0654-11ec-9a03-0242ac130003" TargetMode="External"/><Relationship Id="rId5" Type="http://schemas.openxmlformats.org/officeDocument/2006/relationships/hyperlink" Target="https://admin.usefull.us/tv/13c33df8-0654-11ec-9a03-0242ac130003" TargetMode="External"/><Relationship Id="rId6" Type="http://schemas.openxmlformats.org/officeDocument/2006/relationships/image" Target="../media/image61.png"/><Relationship Id="rId7" Type="http://schemas.openxmlformats.org/officeDocument/2006/relationships/image" Target="../media/image58.png"/><Relationship Id="rId8" Type="http://schemas.openxmlformats.org/officeDocument/2006/relationships/image" Target="../media/image5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9.jp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png"/><Relationship Id="rId4" Type="http://schemas.openxmlformats.org/officeDocument/2006/relationships/image" Target="../media/image80.jpg"/><Relationship Id="rId5" Type="http://schemas.openxmlformats.org/officeDocument/2006/relationships/image" Target="../media/image6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image" Target="../media/image81.png"/><Relationship Id="rId5" Type="http://schemas.openxmlformats.org/officeDocument/2006/relationships/image" Target="../media/image70.png"/><Relationship Id="rId6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png"/><Relationship Id="rId4" Type="http://schemas.openxmlformats.org/officeDocument/2006/relationships/image" Target="../media/image95.jpg"/><Relationship Id="rId5" Type="http://schemas.openxmlformats.org/officeDocument/2006/relationships/image" Target="../media/image92.jpg"/><Relationship Id="rId6" Type="http://schemas.openxmlformats.org/officeDocument/2006/relationships/image" Target="../media/image96.jpg"/><Relationship Id="rId7" Type="http://schemas.openxmlformats.org/officeDocument/2006/relationships/image" Target="../media/image97.jpg"/><Relationship Id="rId8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7.jpg"/><Relationship Id="rId4" Type="http://schemas.openxmlformats.org/officeDocument/2006/relationships/image" Target="../media/image90.jpg"/><Relationship Id="rId9" Type="http://schemas.openxmlformats.org/officeDocument/2006/relationships/image" Target="../media/image52.png"/><Relationship Id="rId5" Type="http://schemas.openxmlformats.org/officeDocument/2006/relationships/image" Target="../media/image60.png"/><Relationship Id="rId6" Type="http://schemas.openxmlformats.org/officeDocument/2006/relationships/image" Target="../media/image78.png"/><Relationship Id="rId7" Type="http://schemas.openxmlformats.org/officeDocument/2006/relationships/image" Target="../media/image93.jpg"/><Relationship Id="rId8" Type="http://schemas.openxmlformats.org/officeDocument/2006/relationships/image" Target="../media/image7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4.png"/><Relationship Id="rId4" Type="http://schemas.openxmlformats.org/officeDocument/2006/relationships/image" Target="../media/image82.png"/><Relationship Id="rId5" Type="http://schemas.openxmlformats.org/officeDocument/2006/relationships/image" Target="../media/image37.png"/><Relationship Id="rId6" Type="http://schemas.openxmlformats.org/officeDocument/2006/relationships/image" Target="../media/image52.png"/><Relationship Id="rId7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6.png"/><Relationship Id="rId4" Type="http://schemas.openxmlformats.org/officeDocument/2006/relationships/image" Target="../media/image5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4.png"/><Relationship Id="rId4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3.png"/><Relationship Id="rId4" Type="http://schemas.openxmlformats.org/officeDocument/2006/relationships/image" Target="../media/image94.png"/><Relationship Id="rId5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Relationship Id="rId4" Type="http://schemas.openxmlformats.org/officeDocument/2006/relationships/image" Target="../media/image91.png"/><Relationship Id="rId5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4.png"/><Relationship Id="rId4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6.png"/><Relationship Id="rId4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Relationship Id="rId4" Type="http://schemas.openxmlformats.org/officeDocument/2006/relationships/image" Target="../media/image66.png"/><Relationship Id="rId5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jpg"/><Relationship Id="rId4" Type="http://schemas.openxmlformats.org/officeDocument/2006/relationships/image" Target="../media/image40.png"/><Relationship Id="rId9" Type="http://schemas.openxmlformats.org/officeDocument/2006/relationships/image" Target="../media/image52.png"/><Relationship Id="rId5" Type="http://schemas.openxmlformats.org/officeDocument/2006/relationships/image" Target="../media/image41.jpg"/><Relationship Id="rId6" Type="http://schemas.openxmlformats.org/officeDocument/2006/relationships/image" Target="../media/image38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Relationship Id="rId6" Type="http://schemas.openxmlformats.org/officeDocument/2006/relationships/image" Target="../media/image49.png"/><Relationship Id="rId7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7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Relationship Id="rId4" Type="http://schemas.openxmlformats.org/officeDocument/2006/relationships/image" Target="../media/image6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46"/>
          <p:cNvSpPr txBox="1"/>
          <p:nvPr/>
        </p:nvSpPr>
        <p:spPr>
          <a:xfrm>
            <a:off x="1951500" y="2381950"/>
            <a:ext cx="5241000" cy="13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487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Reusables </a:t>
            </a:r>
            <a:endParaRPr sz="3800">
              <a:solidFill>
                <a:srgbClr val="00487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487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&amp; Maximizing Food</a:t>
            </a:r>
            <a:endParaRPr sz="3800">
              <a:solidFill>
                <a:srgbClr val="00487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143" name="Google Shape;1143;p146" title="MHC_Primary_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3475"/>
            <a:ext cx="8839204" cy="137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46" title="MWCE Logo 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30875"/>
            <a:ext cx="1860225" cy="18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6125" y="3236097"/>
            <a:ext cx="2199700" cy="16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55"/>
          <p:cNvSpPr txBox="1"/>
          <p:nvPr/>
        </p:nvSpPr>
        <p:spPr>
          <a:xfrm>
            <a:off x="154959" y="17845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b="1" lang="en" sz="2800">
                <a:latin typeface="Open Sans"/>
                <a:ea typeface="Open Sans"/>
                <a:cs typeface="Open Sans"/>
                <a:sym typeface="Open Sans"/>
              </a:rPr>
              <a:t>ompostable cups rejected by our MRF’s sensors</a:t>
            </a:r>
            <a:endParaRPr b="1" i="1" sz="2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74" name="Google Shape;1274;p155" title="IMG_954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38" y="1020725"/>
            <a:ext cx="4888125" cy="36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55" title="IMG_9544.jpg"/>
          <p:cNvPicPr preferRelativeResize="0"/>
          <p:nvPr/>
        </p:nvPicPr>
        <p:blipFill rotWithShape="1">
          <a:blip r:embed="rId4">
            <a:alphaModFix/>
          </a:blip>
          <a:srcRect b="8809" l="0" r="0" t="0"/>
          <a:stretch/>
        </p:blipFill>
        <p:spPr>
          <a:xfrm>
            <a:off x="5562475" y="747849"/>
            <a:ext cx="3001175" cy="205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155" title="IMG_9547.jpg"/>
          <p:cNvPicPr preferRelativeResize="0"/>
          <p:nvPr/>
        </p:nvPicPr>
        <p:blipFill rotWithShape="1">
          <a:blip r:embed="rId5">
            <a:alphaModFix/>
          </a:blip>
          <a:srcRect b="0" l="0" r="0" t="8809"/>
          <a:stretch/>
        </p:blipFill>
        <p:spPr>
          <a:xfrm>
            <a:off x="5562475" y="2998725"/>
            <a:ext cx="3001175" cy="205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1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145" y="2932707"/>
            <a:ext cx="1572450" cy="19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155" title="MWCE Logo 1 (1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025" y="4161375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156" title="IMG_32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54" y="747850"/>
            <a:ext cx="3068137" cy="4090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156"/>
          <p:cNvSpPr txBox="1"/>
          <p:nvPr/>
        </p:nvSpPr>
        <p:spPr>
          <a:xfrm>
            <a:off x="552141" y="39436"/>
            <a:ext cx="8436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Open Sans"/>
                <a:ea typeface="Open Sans"/>
                <a:cs typeface="Open Sans"/>
                <a:sym typeface="Open Sans"/>
              </a:rPr>
              <a:t>Waste Sort for Intro to Art Practices Course</a:t>
            </a:r>
            <a:endParaRPr b="1" i="1" sz="2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6" name="Google Shape;1286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695" y="3091580"/>
            <a:ext cx="1572450" cy="19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56" title="MWCE Logo 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25" y="4161375"/>
            <a:ext cx="889901" cy="88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56" title="IMG_230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7236" y="2696475"/>
            <a:ext cx="3214100" cy="214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56" title="IMG_235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3611" y="1304710"/>
            <a:ext cx="2310976" cy="3467315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56"/>
          <p:cNvSpPr txBox="1"/>
          <p:nvPr/>
        </p:nvSpPr>
        <p:spPr>
          <a:xfrm>
            <a:off x="3445175" y="747850"/>
            <a:ext cx="3058200" cy="1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Course focus on plastics and storytelling through puppetry using only recyclable materials.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learning on what materials can be recovered and what cannot and where the diversion streams from our campus go.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157"/>
          <p:cNvSpPr txBox="1"/>
          <p:nvPr/>
        </p:nvSpPr>
        <p:spPr>
          <a:xfrm>
            <a:off x="353550" y="178450"/>
            <a:ext cx="8436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Proxima Nova"/>
                <a:ea typeface="Proxima Nova"/>
                <a:cs typeface="Proxima Nova"/>
                <a:sym typeface="Proxima Nova"/>
              </a:rPr>
              <a:t>EPA’s Waste Reduction Model (WARM)</a:t>
            </a:r>
            <a:endParaRPr b="1" sz="2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97" name="Google Shape;1297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887" y="913104"/>
            <a:ext cx="1273125" cy="15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1225" y="223500"/>
            <a:ext cx="2348250" cy="23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157"/>
          <p:cNvSpPr txBox="1"/>
          <p:nvPr/>
        </p:nvSpPr>
        <p:spPr>
          <a:xfrm>
            <a:off x="365175" y="853525"/>
            <a:ext cx="4448700" cy="19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Overall lifecycle emissions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of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PLA that gets composted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generates about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50% more CO2e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than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o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verall lifecycle emissions of the same amount of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#5PP that gets recycled.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00" name="Google Shape;1300;p157" title="MWCE Logo 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25" y="4127650"/>
            <a:ext cx="889901" cy="88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157" title="IMG_4477.jpeg"/>
          <p:cNvPicPr preferRelativeResize="0"/>
          <p:nvPr/>
        </p:nvPicPr>
        <p:blipFill rotWithShape="1">
          <a:blip r:embed="rId6">
            <a:alphaModFix/>
          </a:blip>
          <a:srcRect b="11268" l="0" r="0" t="14597"/>
          <a:stretch/>
        </p:blipFill>
        <p:spPr>
          <a:xfrm>
            <a:off x="1815185" y="2503350"/>
            <a:ext cx="2584566" cy="25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57"/>
          <p:cNvSpPr txBox="1"/>
          <p:nvPr/>
        </p:nvSpPr>
        <p:spPr>
          <a:xfrm>
            <a:off x="4555700" y="3256850"/>
            <a:ext cx="4448700" cy="16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Open Sans SemiBold"/>
                <a:ea typeface="Open Sans SemiBold"/>
                <a:cs typeface="Open Sans SemiBold"/>
                <a:sym typeface="Open Sans SemiBold"/>
              </a:rPr>
              <a:t>Stainless Steel Reusables have a </a:t>
            </a:r>
            <a:r>
              <a:rPr b="1" lang="en" sz="2200">
                <a:latin typeface="Open Sans"/>
                <a:ea typeface="Open Sans"/>
                <a:cs typeface="Open Sans"/>
                <a:sym typeface="Open Sans"/>
              </a:rPr>
              <a:t>significantly lower overall lifecycle emission</a:t>
            </a:r>
            <a:r>
              <a:rPr lang="en" sz="2200">
                <a:latin typeface="Open Sans SemiBold"/>
                <a:ea typeface="Open Sans SemiBold"/>
                <a:cs typeface="Open Sans SemiBold"/>
                <a:sym typeface="Open Sans SemiBold"/>
              </a:rPr>
              <a:t> even if only used a handful of times.</a:t>
            </a:r>
            <a:endParaRPr sz="22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158"/>
          <p:cNvSpPr/>
          <p:nvPr/>
        </p:nvSpPr>
        <p:spPr>
          <a:xfrm rot="10800000">
            <a:off x="2587350" y="-125"/>
            <a:ext cx="3969300" cy="567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5EAE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8" name="Google Shape;1308;p158"/>
          <p:cNvSpPr txBox="1"/>
          <p:nvPr/>
        </p:nvSpPr>
        <p:spPr>
          <a:xfrm>
            <a:off x="2697050" y="16875"/>
            <a:ext cx="36984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Impact Dashboard</a:t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9" name="Google Shape;1309;p158"/>
          <p:cNvSpPr txBox="1"/>
          <p:nvPr/>
        </p:nvSpPr>
        <p:spPr>
          <a:xfrm>
            <a:off x="1742250" y="3983500"/>
            <a:ext cx="5659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Use this URL to view the live dashboard (can also be displayed on campus </a:t>
            </a: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TVs</a:t>
            </a: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):</a:t>
            </a: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050" u="sng">
                <a:solidFill>
                  <a:schemeClr val="hlink"/>
                </a:solidFill>
                <a:hlinkClick r:id="rId4"/>
              </a:rPr>
              <a:t>https://admin.usefull.us/tv/d207ab0e-9883-4503-a16f-850bec58c29a</a:t>
            </a:r>
            <a:r>
              <a:rPr lang="en" sz="1050" u="sng">
                <a:solidFill>
                  <a:schemeClr val="hlink"/>
                </a:solidFill>
                <a:hlinkClick r:id="rId5"/>
              </a:rPr>
              <a:t> </a:t>
            </a:r>
            <a:endParaRPr b="1" sz="12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10" name="Google Shape;1310;p158" title="Screenshot 2026-02-19 at 1.03.56 PM.png"/>
          <p:cNvPicPr preferRelativeResize="0"/>
          <p:nvPr/>
        </p:nvPicPr>
        <p:blipFill rotWithShape="1">
          <a:blip r:embed="rId6">
            <a:alphaModFix/>
          </a:blip>
          <a:srcRect b="24294" l="0" r="0" t="0"/>
          <a:stretch/>
        </p:blipFill>
        <p:spPr>
          <a:xfrm>
            <a:off x="1178600" y="956025"/>
            <a:ext cx="6786790" cy="25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3600" y="734488"/>
            <a:ext cx="7036800" cy="32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58" title="MWCE Logo 1 (1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4253600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59"/>
          <p:cNvSpPr txBox="1"/>
          <p:nvPr/>
        </p:nvSpPr>
        <p:spPr>
          <a:xfrm>
            <a:off x="2363250" y="102150"/>
            <a:ext cx="6168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Proxima Nova"/>
                <a:ea typeface="Proxima Nova"/>
                <a:cs typeface="Proxima Nova"/>
                <a:sym typeface="Proxima Nova"/>
              </a:rPr>
              <a:t>Education around Food Waste in FYS</a:t>
            </a:r>
            <a:endParaRPr b="1" i="1" sz="2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19" name="Google Shape;1319;p159" title="IMG_354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164275"/>
            <a:ext cx="4207601" cy="280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159"/>
          <p:cNvSpPr txBox="1"/>
          <p:nvPr/>
        </p:nvSpPr>
        <p:spPr>
          <a:xfrm>
            <a:off x="2315700" y="679025"/>
            <a:ext cx="69510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Our Food Recovery Network Student Chapter’s Module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Proxima Nova"/>
                <a:ea typeface="Proxima Nova"/>
                <a:cs typeface="Proxima Nova"/>
                <a:sym typeface="Proxima Nova"/>
              </a:rPr>
              <a:t>Reaching 200 students a year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. Topics ranging from locations, sourcing, social impacts of food waste, campus volumes, </a:t>
            </a:r>
            <a:r>
              <a:rPr b="1" lang="en" sz="1800">
                <a:latin typeface="Proxima Nova"/>
                <a:ea typeface="Proxima Nova"/>
                <a:cs typeface="Proxima Nova"/>
                <a:sym typeface="Proxima Nova"/>
              </a:rPr>
              <a:t>call to action to reduce by 1oz. </a:t>
            </a:r>
            <a:endParaRPr b="1"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Proxima Nova"/>
                <a:ea typeface="Proxima Nova"/>
                <a:cs typeface="Proxima Nova"/>
                <a:sym typeface="Proxima Nova"/>
              </a:rPr>
              <a:t>Seeing a 10% reduction</a:t>
            </a: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 in post-consumer food waste totals.</a:t>
            </a:r>
            <a:endParaRPr i="1"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21" name="Google Shape;1321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487288"/>
            <a:ext cx="4267200" cy="242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59" title="frn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737" y="10213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60"/>
          <p:cNvSpPr txBox="1"/>
          <p:nvPr/>
        </p:nvSpPr>
        <p:spPr>
          <a:xfrm>
            <a:off x="2300839" y="102150"/>
            <a:ext cx="7508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Open Sans"/>
                <a:ea typeface="Open Sans"/>
                <a:cs typeface="Open Sans"/>
                <a:sym typeface="Open Sans"/>
              </a:rPr>
              <a:t>Food Recovery Network Student Chapter</a:t>
            </a:r>
            <a:endParaRPr b="1" i="1" sz="2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29" name="Google Shape;1329;p160"/>
          <p:cNvSpPr txBox="1"/>
          <p:nvPr/>
        </p:nvSpPr>
        <p:spPr>
          <a:xfrm>
            <a:off x="2363250" y="671550"/>
            <a:ext cx="6263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Weigh the Waste Events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 Light"/>
                <a:ea typeface="Open Sans Light"/>
                <a:cs typeface="Open Sans Light"/>
                <a:sym typeface="Open Sans Light"/>
              </a:rPr>
              <a:t>Understanding the reasons people have plate waste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30" name="Google Shape;1330;p160" title="frn-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37" y="1021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60" title="IMG_1228 (2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725" y="2855825"/>
            <a:ext cx="2915451" cy="194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0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0275" y="1374906"/>
            <a:ext cx="5873724" cy="3631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61"/>
          <p:cNvSpPr txBox="1"/>
          <p:nvPr/>
        </p:nvSpPr>
        <p:spPr>
          <a:xfrm>
            <a:off x="224025" y="138906"/>
            <a:ext cx="8919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latin typeface="Open Sans ExtraBold"/>
                <a:ea typeface="Open Sans ExtraBold"/>
                <a:cs typeface="Open Sans ExtraBold"/>
                <a:sym typeface="Open Sans ExtraBold"/>
              </a:rPr>
              <a:t>Maximizing Food @ Mount Holyoke College Dining Services</a:t>
            </a:r>
            <a:endParaRPr i="1" sz="22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339" name="Google Shape;133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125" y="742264"/>
            <a:ext cx="3082275" cy="161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025" y="2571738"/>
            <a:ext cx="3764499" cy="25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61" title="Waste Overview Report (1)_Page_1.png"/>
          <p:cNvPicPr preferRelativeResize="0"/>
          <p:nvPr/>
        </p:nvPicPr>
        <p:blipFill rotWithShape="1">
          <a:blip r:embed="rId5">
            <a:alphaModFix/>
          </a:blip>
          <a:srcRect b="41431" l="0" r="0" t="0"/>
          <a:stretch/>
        </p:blipFill>
        <p:spPr>
          <a:xfrm>
            <a:off x="4099750" y="1242875"/>
            <a:ext cx="4941026" cy="37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61" title="MWCE Logo 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201975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62"/>
          <p:cNvSpPr txBox="1"/>
          <p:nvPr/>
        </p:nvSpPr>
        <p:spPr>
          <a:xfrm>
            <a:off x="2363250" y="102150"/>
            <a:ext cx="682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Open Sans"/>
                <a:ea typeface="Open Sans"/>
                <a:cs typeface="Open Sans"/>
                <a:sym typeface="Open Sans"/>
              </a:rPr>
              <a:t>Food Recovery Network Student Chapter</a:t>
            </a:r>
            <a:endParaRPr b="1" i="1"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9" name="Google Shape;1349;p162"/>
          <p:cNvSpPr txBox="1"/>
          <p:nvPr/>
        </p:nvSpPr>
        <p:spPr>
          <a:xfrm>
            <a:off x="2363250" y="671550"/>
            <a:ext cx="6263700" cy="18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Food Waste Journey</a:t>
            </a:r>
            <a:r>
              <a:rPr lang="en" sz="20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" sz="2000">
                <a:latin typeface="Open Sans Light"/>
                <a:ea typeface="Open Sans Light"/>
                <a:cs typeface="Open Sans Light"/>
                <a:sym typeface="Open Sans Light"/>
              </a:rPr>
              <a:t>Field Trips </a:t>
            </a:r>
            <a:endParaRPr sz="2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pen Sans Light"/>
                <a:ea typeface="Open Sans Light"/>
                <a:cs typeface="Open Sans Light"/>
                <a:sym typeface="Open Sans Light"/>
              </a:rPr>
              <a:t>To the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depacking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facility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000">
                <a:latin typeface="Open Sans Light"/>
                <a:ea typeface="Open Sans Light"/>
                <a:cs typeface="Open Sans Light"/>
                <a:sym typeface="Open Sans Light"/>
              </a:rPr>
              <a:t>where our food scraps go, </a:t>
            </a:r>
            <a:endParaRPr sz="2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pen Sans Light"/>
                <a:ea typeface="Open Sans Light"/>
                <a:cs typeface="Open Sans Light"/>
                <a:sym typeface="Open Sans Light"/>
              </a:rPr>
              <a:t>To the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farm </a:t>
            </a:r>
            <a:r>
              <a:rPr lang="en" sz="2000">
                <a:latin typeface="Open Sans Light"/>
                <a:ea typeface="Open Sans Light"/>
                <a:cs typeface="Open Sans Light"/>
                <a:sym typeface="Open Sans Light"/>
              </a:rPr>
              <a:t>where that material slurry gets sent and into energy through </a:t>
            </a: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anaerobic digestion</a:t>
            </a:r>
            <a:r>
              <a:rPr lang="en" sz="2000"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sz="2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50" name="Google Shape;1350;p162" title="frn-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37" y="1021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62" title="IMG_110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981" y="2796800"/>
            <a:ext cx="2395761" cy="179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62" title="IMG_1104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8084" y="2524988"/>
            <a:ext cx="1755325" cy="234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162" title="IMG_1459 (2)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730" y="2796787"/>
            <a:ext cx="2395750" cy="179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162" title="IMG_1487 (2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9625" y="2924500"/>
            <a:ext cx="2055173" cy="154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62" title="MWCE Logo 1 (1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3025" y="4161375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63"/>
          <p:cNvSpPr txBox="1"/>
          <p:nvPr/>
        </p:nvSpPr>
        <p:spPr>
          <a:xfrm>
            <a:off x="2341350" y="187250"/>
            <a:ext cx="44613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Proxima Nova"/>
                <a:ea typeface="Proxima Nova"/>
                <a:cs typeface="Proxima Nova"/>
                <a:sym typeface="Proxima Nova"/>
              </a:rPr>
              <a:t>Maximizing </a:t>
            </a:r>
            <a:r>
              <a:rPr b="1" lang="en" sz="2800">
                <a:latin typeface="Proxima Nova"/>
                <a:ea typeface="Proxima Nova"/>
                <a:cs typeface="Proxima Nova"/>
                <a:sym typeface="Proxima Nova"/>
              </a:rPr>
              <a:t>Food with FRN </a:t>
            </a:r>
            <a:endParaRPr b="1" sz="2600">
              <a:solidFill>
                <a:srgbClr val="0283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61" name="Google Shape;1361;p163" title="IMG_426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75" y="865981"/>
            <a:ext cx="2010549" cy="24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63" title="IMG_426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9400" y="892634"/>
            <a:ext cx="2143124" cy="244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63" title="frn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051" y="3451075"/>
            <a:ext cx="1509825" cy="15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3015" y="3553677"/>
            <a:ext cx="2318400" cy="13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p163"/>
          <p:cNvSpPr/>
          <p:nvPr/>
        </p:nvSpPr>
        <p:spPr>
          <a:xfrm>
            <a:off x="3364239" y="4018475"/>
            <a:ext cx="770400" cy="37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163"/>
          <p:cNvSpPr/>
          <p:nvPr/>
        </p:nvSpPr>
        <p:spPr>
          <a:xfrm>
            <a:off x="3662125" y="1539050"/>
            <a:ext cx="770400" cy="37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7" name="Google Shape;1367;p1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4200" y="1010858"/>
            <a:ext cx="1833354" cy="24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1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2100" y="1430713"/>
            <a:ext cx="2412525" cy="160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63" title="MWCE Logo 1 (1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025" y="4161375"/>
            <a:ext cx="889901" cy="8899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63"/>
          <p:cNvSpPr txBox="1"/>
          <p:nvPr/>
        </p:nvSpPr>
        <p:spPr>
          <a:xfrm>
            <a:off x="6836600" y="3789200"/>
            <a:ext cx="2318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3/4/26-5/5/26 </a:t>
            </a:r>
            <a:r>
              <a:rPr b="1" lang="en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387 meals</a:t>
            </a:r>
            <a:endParaRPr b="1" sz="2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donated</a:t>
            </a:r>
            <a:endParaRPr b="1" sz="2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64"/>
          <p:cNvSpPr txBox="1"/>
          <p:nvPr/>
        </p:nvSpPr>
        <p:spPr>
          <a:xfrm>
            <a:off x="780438" y="1220603"/>
            <a:ext cx="7583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2600" u="none" cap="none" strike="noStrike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PLASTIC-FREE REUSABLE TAKEOUT</a:t>
            </a:r>
            <a:endParaRPr b="1" i="0" sz="3500" u="none" cap="none" strike="noStrike">
              <a:solidFill>
                <a:srgbClr val="0283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76" name="Google Shape;1376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7500" y="181322"/>
            <a:ext cx="4149002" cy="103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64" title="MHC_Primary_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236203"/>
            <a:ext cx="8839204" cy="137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64" title="MWCE Logo 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1700" y="4253600"/>
            <a:ext cx="889901" cy="88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64" title="frn-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3976" y="3608700"/>
            <a:ext cx="1509825" cy="15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164"/>
          <p:cNvSpPr txBox="1"/>
          <p:nvPr/>
        </p:nvSpPr>
        <p:spPr>
          <a:xfrm>
            <a:off x="4650538" y="3844000"/>
            <a:ext cx="3373500" cy="10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Questions?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Angie Gregory</a:t>
            </a:r>
            <a:endParaRPr b="1"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agregory@mtholyoke.edu</a:t>
            </a:r>
            <a:endParaRPr b="1"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47"/>
          <p:cNvSpPr txBox="1"/>
          <p:nvPr/>
        </p:nvSpPr>
        <p:spPr>
          <a:xfrm>
            <a:off x="277813" y="420375"/>
            <a:ext cx="8829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Open Sans ExtraBold"/>
                <a:ea typeface="Open Sans ExtraBold"/>
                <a:cs typeface="Open Sans ExtraBold"/>
                <a:sym typeface="Open Sans ExtraBold"/>
              </a:rPr>
              <a:t>MHC’s Covid19 trial of a 3-part plastic container</a:t>
            </a:r>
            <a:r>
              <a:rPr b="1" lang="en" sz="28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i="1" sz="2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2" name="Google Shape;1152;p147"/>
          <p:cNvSpPr txBox="1"/>
          <p:nvPr/>
        </p:nvSpPr>
        <p:spPr>
          <a:xfrm>
            <a:off x="600075" y="1492444"/>
            <a:ext cx="8309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 Light"/>
                <a:ea typeface="Open Sans Light"/>
                <a:cs typeface="Open Sans Light"/>
                <a:sym typeface="Open Sans Light"/>
              </a:rPr>
              <a:t>Given to each student upon arrival to campus. Instructed to bring it back to dining upon next visit to get clean one. Often a science project growing inside.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 Light"/>
                <a:ea typeface="Open Sans Light"/>
                <a:cs typeface="Open Sans Light"/>
                <a:sym typeface="Open Sans Light"/>
              </a:rPr>
              <a:t>No tracking system.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153" name="Google Shape;1153;p147" title="Untitled design - 2026-03-09T094510.77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81" y="2865857"/>
            <a:ext cx="2816795" cy="1490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47"/>
          <p:cNvSpPr txBox="1"/>
          <p:nvPr/>
        </p:nvSpPr>
        <p:spPr>
          <a:xfrm>
            <a:off x="3804313" y="3195250"/>
            <a:ext cx="43260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 Medium"/>
                <a:ea typeface="Open Sans Medium"/>
                <a:cs typeface="Open Sans Medium"/>
                <a:sym typeface="Open Sans Medium"/>
              </a:rPr>
              <a:t>Not safe for heat exposure (e.g. from hot foods, microwave, or dishwasher). </a:t>
            </a:r>
            <a:endParaRPr sz="1500"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500">
                <a:latin typeface="Open Sans Medium"/>
                <a:ea typeface="Open Sans Medium"/>
                <a:cs typeface="Open Sans Medium"/>
                <a:sym typeface="Open Sans Medium"/>
              </a:rPr>
              <a:t>Health concerns exist with all plastics.</a:t>
            </a:r>
            <a:endParaRPr sz="15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155" name="Google Shape;1155;p147" title="MWCE Logo 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025" y="4177375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65"/>
          <p:cNvSpPr txBox="1"/>
          <p:nvPr/>
        </p:nvSpPr>
        <p:spPr>
          <a:xfrm>
            <a:off x="918275" y="1297575"/>
            <a:ext cx="8023200" cy="29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3111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roxima Nova"/>
              <a:buAutoNum type="arabicPeriod"/>
            </a:pPr>
            <a:r>
              <a:rPr lang="en" sz="2300">
                <a:latin typeface="Proxima Nova"/>
                <a:ea typeface="Proxima Nova"/>
                <a:cs typeface="Proxima Nova"/>
                <a:sym typeface="Proxima Nova"/>
              </a:rPr>
              <a:t>User requests USEFULL after checking in to dining center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roxima Nova"/>
              <a:buAutoNum type="arabicPeriod"/>
            </a:pPr>
            <a:r>
              <a:rPr lang="en" sz="2300">
                <a:latin typeface="Proxima Nova"/>
                <a:ea typeface="Proxima Nova"/>
                <a:cs typeface="Proxima Nova"/>
                <a:sym typeface="Proxima Nova"/>
              </a:rPr>
              <a:t>Containers are checked out to user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roxima Nova"/>
              <a:buAutoNum type="arabicPeriod"/>
            </a:pPr>
            <a:r>
              <a:rPr lang="en" sz="2300">
                <a:latin typeface="Proxima Nova"/>
                <a:ea typeface="Proxima Nova"/>
                <a:cs typeface="Proxima Nova"/>
                <a:sym typeface="Proxima Nova"/>
              </a:rPr>
              <a:t>Food and drink are served in USEFULL containers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roxima Nova"/>
              <a:buAutoNum type="arabicPeriod"/>
            </a:pPr>
            <a:r>
              <a:rPr lang="en" sz="2300">
                <a:latin typeface="Proxima Nova"/>
                <a:ea typeface="Proxima Nova"/>
                <a:cs typeface="Proxima Nova"/>
                <a:sym typeface="Proxima Nova"/>
              </a:rPr>
              <a:t>User takes container with them 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roxima Nova"/>
              <a:buAutoNum type="arabicPeriod"/>
            </a:pPr>
            <a:r>
              <a:rPr lang="en" sz="2300">
                <a:latin typeface="Proxima Nova"/>
                <a:ea typeface="Proxima Nova"/>
                <a:cs typeface="Proxima Nova"/>
                <a:sym typeface="Proxima Nova"/>
              </a:rPr>
              <a:t>Returns by due date empty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roxima Nova"/>
              <a:buAutoNum type="arabicPeriod"/>
            </a:pPr>
            <a:r>
              <a:rPr lang="en" sz="2300">
                <a:latin typeface="Proxima Nova"/>
                <a:ea typeface="Proxima Nova"/>
                <a:cs typeface="Proxima Nova"/>
                <a:sym typeface="Proxima Nova"/>
              </a:rPr>
              <a:t>Container is washed at dining center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Proxima Nova"/>
              <a:buAutoNum type="arabicPeriod"/>
            </a:pPr>
            <a:r>
              <a:rPr lang="en" sz="2300">
                <a:latin typeface="Proxima Nova"/>
                <a:ea typeface="Proxima Nova"/>
                <a:cs typeface="Proxima Nova"/>
                <a:sym typeface="Proxima Nova"/>
              </a:rPr>
              <a:t>Then it goes back out for reuse</a:t>
            </a:r>
            <a:endParaRPr sz="2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7" name="Google Shape;1387;p165"/>
          <p:cNvSpPr txBox="1"/>
          <p:nvPr/>
        </p:nvSpPr>
        <p:spPr>
          <a:xfrm>
            <a:off x="660275" y="468275"/>
            <a:ext cx="76890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MHC’s </a:t>
            </a:r>
            <a:r>
              <a:rPr b="1" lang="en" sz="25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Reuse Process</a:t>
            </a:r>
            <a:endParaRPr b="1" i="1" sz="2500">
              <a:solidFill>
                <a:srgbClr val="1919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388" name="Google Shape;1388;p165"/>
          <p:cNvCxnSpPr/>
          <p:nvPr/>
        </p:nvCxnSpPr>
        <p:spPr>
          <a:xfrm>
            <a:off x="737733" y="1131300"/>
            <a:ext cx="2758800" cy="0"/>
          </a:xfrm>
          <a:prstGeom prst="straightConnector1">
            <a:avLst/>
          </a:prstGeom>
          <a:noFill/>
          <a:ln cap="flat" cmpd="sng" w="38100">
            <a:solidFill>
              <a:srgbClr val="02838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89" name="Google Shape;1389;p165" title="Transact social posts (45)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857" y="2571749"/>
            <a:ext cx="3257626" cy="254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65" title="MWCE Logo 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25" y="4127625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66"/>
          <p:cNvSpPr txBox="1"/>
          <p:nvPr/>
        </p:nvSpPr>
        <p:spPr>
          <a:xfrm>
            <a:off x="3752075" y="1964960"/>
            <a:ext cx="4722300" cy="19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Participation</a:t>
            </a:r>
            <a:r>
              <a:rPr lang="en" sz="18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 is </a:t>
            </a:r>
            <a:r>
              <a:rPr b="1" lang="en" sz="1800">
                <a:solidFill>
                  <a:srgbClr val="008C95"/>
                </a:solidFill>
                <a:latin typeface="Proxima Nova"/>
                <a:ea typeface="Proxima Nova"/>
                <a:cs typeface="Proxima Nova"/>
                <a:sym typeface="Proxima Nova"/>
              </a:rPr>
              <a:t>FREE</a:t>
            </a:r>
            <a:r>
              <a:rPr b="1" lang="en" sz="1800">
                <a:solidFill>
                  <a:srgbClr val="008C95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8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for users.</a:t>
            </a:r>
            <a:endParaRPr b="1" sz="1800">
              <a:solidFill>
                <a:srgbClr val="19191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8C9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When containers are overdue, we charge late fees to ensure containers come back.</a:t>
            </a:r>
            <a:r>
              <a:rPr b="1" lang="en" sz="1800">
                <a:solidFill>
                  <a:srgbClr val="008C95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400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Nominal $1/day late fees, up to </a:t>
            </a:r>
            <a:r>
              <a:rPr lang="en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9 days. Day $15 loss fee inclusive of late fees $17/cup and $25/bowl.</a:t>
            </a:r>
            <a:endParaRPr>
              <a:solidFill>
                <a:srgbClr val="02838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C4C4E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Each container is uniquely named. </a:t>
            </a:r>
            <a:endParaRPr sz="1800">
              <a:solidFill>
                <a:srgbClr val="19191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We know </a:t>
            </a:r>
            <a:r>
              <a:rPr lang="en" sz="1400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who has what at all times.</a:t>
            </a:r>
            <a:endParaRPr b="1" sz="1400">
              <a:solidFill>
                <a:srgbClr val="0283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6" name="Google Shape;1396;p166"/>
          <p:cNvSpPr txBox="1"/>
          <p:nvPr/>
        </p:nvSpPr>
        <p:spPr>
          <a:xfrm>
            <a:off x="3752075" y="1105425"/>
            <a:ext cx="3402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4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For MHC, </a:t>
            </a:r>
            <a:r>
              <a:rPr b="1" lang="en" sz="24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USEFULL works like this:</a:t>
            </a:r>
            <a:endParaRPr sz="2000">
              <a:solidFill>
                <a:srgbClr val="191919"/>
              </a:solidFill>
            </a:endParaRPr>
          </a:p>
        </p:txBody>
      </p:sp>
      <p:sp>
        <p:nvSpPr>
          <p:cNvPr id="1397" name="Google Shape;1397;p166"/>
          <p:cNvSpPr/>
          <p:nvPr/>
        </p:nvSpPr>
        <p:spPr>
          <a:xfrm>
            <a:off x="561925" y="1675425"/>
            <a:ext cx="2804100" cy="2435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8" name="Google Shape;1398;p166"/>
          <p:cNvSpPr txBox="1"/>
          <p:nvPr/>
        </p:nvSpPr>
        <p:spPr>
          <a:xfrm>
            <a:off x="809850" y="2132773"/>
            <a:ext cx="2471400" cy="17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Mount Holyoke’s </a:t>
            </a:r>
            <a:r>
              <a:rPr b="1" lang="en" sz="20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length of the user’s FREE usage period: </a:t>
            </a:r>
            <a:br>
              <a:rPr b="1" lang="en" sz="20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600">
                <a:solidFill>
                  <a:srgbClr val="191919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Students get 2 days and faculty and staff get 5.</a:t>
            </a:r>
            <a:endParaRPr sz="1600">
              <a:solidFill>
                <a:srgbClr val="1919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9" name="Google Shape;1399;p166"/>
          <p:cNvSpPr txBox="1"/>
          <p:nvPr/>
        </p:nvSpPr>
        <p:spPr>
          <a:xfrm>
            <a:off x="561925" y="941688"/>
            <a:ext cx="2804100" cy="400200"/>
          </a:xfrm>
          <a:prstGeom prst="rect">
            <a:avLst/>
          </a:prstGeom>
          <a:solidFill>
            <a:srgbClr val="02838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</a:rPr>
              <a:t>CAMPUS R</a:t>
            </a:r>
            <a:r>
              <a:rPr b="1" lang="en">
                <a:solidFill>
                  <a:srgbClr val="FFFFFF"/>
                </a:solidFill>
              </a:rPr>
              <a:t>ETURN </a:t>
            </a:r>
            <a:r>
              <a:rPr b="1" lang="en" sz="1400">
                <a:solidFill>
                  <a:srgbClr val="FFFFFF"/>
                </a:solidFill>
              </a:rPr>
              <a:t>STRATEGY</a:t>
            </a:r>
            <a:endParaRPr b="1" sz="1400">
              <a:solidFill>
                <a:srgbClr val="FFFFFF"/>
              </a:solidFill>
            </a:endParaRPr>
          </a:p>
        </p:txBody>
      </p:sp>
      <p:pic>
        <p:nvPicPr>
          <p:cNvPr id="1400" name="Google Shape;1400;p166" title="Untitled design - 2025-11-29T160732.78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325" y="1763083"/>
            <a:ext cx="405000" cy="4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166" title="Transact social posts (45) (5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800" y="1229677"/>
            <a:ext cx="1378944" cy="10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66" title="MWCE Logo 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12" y="4173807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67"/>
          <p:cNvSpPr/>
          <p:nvPr/>
        </p:nvSpPr>
        <p:spPr>
          <a:xfrm>
            <a:off x="1416900" y="974001"/>
            <a:ext cx="6310200" cy="293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76825" lIns="76825" spcFirstLastPara="1" rIns="76825" wrap="square" tIns="7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76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8" name="Google Shape;1408;p167"/>
          <p:cNvSpPr txBox="1"/>
          <p:nvPr/>
        </p:nvSpPr>
        <p:spPr>
          <a:xfrm>
            <a:off x="1637584" y="2637767"/>
            <a:ext cx="13779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825" lIns="76825" spcFirstLastPara="1" rIns="76825" wrap="square" tIns="7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13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4.7k</a:t>
            </a:r>
            <a:endParaRPr b="1" sz="1513">
              <a:solidFill>
                <a:srgbClr val="02838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1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Registered</a:t>
            </a:r>
            <a:r>
              <a:rPr lang="en" sz="121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users at MHC</a:t>
            </a:r>
            <a:endParaRPr sz="121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9" name="Google Shape;1409;p167"/>
          <p:cNvSpPr txBox="1"/>
          <p:nvPr/>
        </p:nvSpPr>
        <p:spPr>
          <a:xfrm>
            <a:off x="3044123" y="2637767"/>
            <a:ext cx="13779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825" lIns="76825" spcFirstLastPara="1" rIns="76825" wrap="square" tIns="7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13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389</a:t>
            </a:r>
            <a:r>
              <a:rPr b="1" lang="en" sz="1513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K</a:t>
            </a:r>
            <a:endParaRPr b="1" sz="1513">
              <a:solidFill>
                <a:srgbClr val="02838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1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Checkouts since launch</a:t>
            </a:r>
            <a:endParaRPr sz="121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0" name="Google Shape;1410;p167"/>
          <p:cNvSpPr txBox="1"/>
          <p:nvPr/>
        </p:nvSpPr>
        <p:spPr>
          <a:xfrm>
            <a:off x="4597192" y="2637767"/>
            <a:ext cx="13779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825" lIns="76825" spcFirstLastPara="1" rIns="76825" wrap="square" tIns="7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13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95.3</a:t>
            </a:r>
            <a:r>
              <a:rPr b="1" lang="en" sz="1513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%</a:t>
            </a:r>
            <a:endParaRPr b="1" sz="1513">
              <a:solidFill>
                <a:srgbClr val="02838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1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Of containers returned on time</a:t>
            </a:r>
            <a:endParaRPr sz="121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1" name="Google Shape;1411;p167"/>
          <p:cNvSpPr txBox="1"/>
          <p:nvPr/>
        </p:nvSpPr>
        <p:spPr>
          <a:xfrm>
            <a:off x="6077005" y="2637767"/>
            <a:ext cx="13779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76825" lIns="76825" spcFirstLastPara="1" rIns="76825" wrap="square" tIns="7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13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rPr>
              <a:t>28.5</a:t>
            </a:r>
            <a:endParaRPr b="1" sz="1513">
              <a:solidFill>
                <a:srgbClr val="02838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13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Hour average rental length</a:t>
            </a:r>
            <a:endParaRPr sz="1213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12" name="Google Shape;1412;p167"/>
          <p:cNvPicPr preferRelativeResize="0"/>
          <p:nvPr/>
        </p:nvPicPr>
        <p:blipFill rotWithShape="1">
          <a:blip r:embed="rId4">
            <a:alphaModFix/>
          </a:blip>
          <a:srcRect b="0" l="76627" r="0" t="0"/>
          <a:stretch/>
        </p:blipFill>
        <p:spPr>
          <a:xfrm>
            <a:off x="6209288" y="1621397"/>
            <a:ext cx="975949" cy="96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167"/>
          <p:cNvPicPr preferRelativeResize="0"/>
          <p:nvPr/>
        </p:nvPicPr>
        <p:blipFill rotWithShape="1">
          <a:blip r:embed="rId4">
            <a:alphaModFix/>
          </a:blip>
          <a:srcRect b="0" l="50967" r="25072" t="0"/>
          <a:stretch/>
        </p:blipFill>
        <p:spPr>
          <a:xfrm>
            <a:off x="4805173" y="1621391"/>
            <a:ext cx="975949" cy="93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67"/>
          <p:cNvPicPr preferRelativeResize="0"/>
          <p:nvPr/>
        </p:nvPicPr>
        <p:blipFill rotWithShape="1">
          <a:blip r:embed="rId4">
            <a:alphaModFix/>
          </a:blip>
          <a:srcRect b="0" l="25533" r="50507" t="0"/>
          <a:stretch/>
        </p:blipFill>
        <p:spPr>
          <a:xfrm>
            <a:off x="3252738" y="1555031"/>
            <a:ext cx="1114212" cy="1069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167"/>
          <p:cNvPicPr preferRelativeResize="0"/>
          <p:nvPr/>
        </p:nvPicPr>
        <p:blipFill rotWithShape="1">
          <a:blip r:embed="rId4">
            <a:alphaModFix/>
          </a:blip>
          <a:srcRect b="0" l="0" r="76039" t="0"/>
          <a:stretch/>
        </p:blipFill>
        <p:spPr>
          <a:xfrm>
            <a:off x="1838564" y="1621400"/>
            <a:ext cx="975949" cy="9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167"/>
          <p:cNvSpPr/>
          <p:nvPr/>
        </p:nvSpPr>
        <p:spPr>
          <a:xfrm rot="10800000">
            <a:off x="2587350" y="-125"/>
            <a:ext cx="3969300" cy="567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5EAE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7" name="Google Shape;1417;p167"/>
          <p:cNvSpPr txBox="1"/>
          <p:nvPr/>
        </p:nvSpPr>
        <p:spPr>
          <a:xfrm>
            <a:off x="2697050" y="16875"/>
            <a:ext cx="36984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Lifetime Metrics</a:t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18" name="Google Shape;1418;p167" title="MWCE Logo 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50" y="4148625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p168" title="Chart"/>
          <p:cNvPicPr preferRelativeResize="0"/>
          <p:nvPr/>
        </p:nvPicPr>
        <p:blipFill rotWithShape="1">
          <a:blip r:embed="rId3">
            <a:alphaModFix/>
          </a:blip>
          <a:srcRect b="0" l="0" r="0" t="9869"/>
          <a:stretch/>
        </p:blipFill>
        <p:spPr>
          <a:xfrm>
            <a:off x="677100" y="1285883"/>
            <a:ext cx="7528525" cy="30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p168"/>
          <p:cNvSpPr/>
          <p:nvPr/>
        </p:nvSpPr>
        <p:spPr>
          <a:xfrm>
            <a:off x="6786750" y="1382452"/>
            <a:ext cx="1303500" cy="2541900"/>
          </a:xfrm>
          <a:prstGeom prst="rect">
            <a:avLst/>
          </a:prstGeom>
          <a:solidFill>
            <a:srgbClr val="5EAEAD">
              <a:alpha val="21520"/>
            </a:srgbClr>
          </a:solidFill>
          <a:ln>
            <a:noFill/>
          </a:ln>
        </p:spPr>
        <p:txBody>
          <a:bodyPr anchorCtr="0" anchor="ctr" bIns="95825" lIns="95825" spcFirstLastPara="1" rIns="95825" wrap="square" tIns="95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5" name="Google Shape;1425;p168"/>
          <p:cNvSpPr/>
          <p:nvPr/>
        </p:nvSpPr>
        <p:spPr>
          <a:xfrm rot="10800000">
            <a:off x="2172225" y="-125"/>
            <a:ext cx="4801500" cy="567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5EAE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6" name="Google Shape;1426;p168"/>
          <p:cNvSpPr txBox="1"/>
          <p:nvPr/>
        </p:nvSpPr>
        <p:spPr>
          <a:xfrm>
            <a:off x="2357250" y="-9425"/>
            <a:ext cx="44295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Checkout Trends</a:t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7" name="Google Shape;1427;p168"/>
          <p:cNvSpPr/>
          <p:nvPr/>
        </p:nvSpPr>
        <p:spPr>
          <a:xfrm>
            <a:off x="3360000" y="1382452"/>
            <a:ext cx="1212000" cy="2541900"/>
          </a:xfrm>
          <a:prstGeom prst="rect">
            <a:avLst/>
          </a:prstGeom>
          <a:solidFill>
            <a:srgbClr val="5EAEAD">
              <a:alpha val="21520"/>
            </a:srgbClr>
          </a:solidFill>
          <a:ln>
            <a:noFill/>
          </a:ln>
        </p:spPr>
        <p:txBody>
          <a:bodyPr anchorCtr="0" anchor="ctr" bIns="95825" lIns="95825" spcFirstLastPara="1" rIns="95825" wrap="square" tIns="95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8" name="Google Shape;1428;p168"/>
          <p:cNvSpPr/>
          <p:nvPr/>
        </p:nvSpPr>
        <p:spPr>
          <a:xfrm>
            <a:off x="4816350" y="1382452"/>
            <a:ext cx="1212000" cy="2541900"/>
          </a:xfrm>
          <a:prstGeom prst="rect">
            <a:avLst/>
          </a:prstGeom>
          <a:solidFill>
            <a:srgbClr val="5EAEAD">
              <a:alpha val="21520"/>
            </a:srgbClr>
          </a:solidFill>
          <a:ln>
            <a:noFill/>
          </a:ln>
        </p:spPr>
        <p:txBody>
          <a:bodyPr anchorCtr="0" anchor="ctr" bIns="95825" lIns="95825" spcFirstLastPara="1" rIns="95825" wrap="square" tIns="95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9" name="Google Shape;1429;p168"/>
          <p:cNvSpPr/>
          <p:nvPr/>
        </p:nvSpPr>
        <p:spPr>
          <a:xfrm>
            <a:off x="1392369" y="1382452"/>
            <a:ext cx="1212000" cy="2541900"/>
          </a:xfrm>
          <a:prstGeom prst="rect">
            <a:avLst/>
          </a:prstGeom>
          <a:solidFill>
            <a:srgbClr val="5EAEAD">
              <a:alpha val="21520"/>
            </a:srgbClr>
          </a:solidFill>
          <a:ln>
            <a:noFill/>
          </a:ln>
        </p:spPr>
        <p:txBody>
          <a:bodyPr anchorCtr="0" anchor="ctr" bIns="95825" lIns="95825" spcFirstLastPara="1" rIns="95825" wrap="square" tIns="95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67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430" name="Google Shape;1430;p168"/>
          <p:cNvGrpSpPr/>
          <p:nvPr/>
        </p:nvGrpSpPr>
        <p:grpSpPr>
          <a:xfrm>
            <a:off x="1391036" y="706675"/>
            <a:ext cx="1212000" cy="572998"/>
            <a:chOff x="1370575" y="706675"/>
            <a:chExt cx="1212000" cy="572998"/>
          </a:xfrm>
        </p:grpSpPr>
        <p:sp>
          <p:nvSpPr>
            <p:cNvPr id="1431" name="Google Shape;1431;p168"/>
            <p:cNvSpPr txBox="1"/>
            <p:nvPr/>
          </p:nvSpPr>
          <p:spPr>
            <a:xfrm>
              <a:off x="1370575" y="706675"/>
              <a:ext cx="1212000" cy="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45">
                  <a:solidFill>
                    <a:srgbClr val="02838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Spring 2024 </a:t>
              </a:r>
              <a:endParaRPr b="1" sz="1345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432" name="Google Shape;1432;p168"/>
            <p:cNvSpPr txBox="1"/>
            <p:nvPr/>
          </p:nvSpPr>
          <p:spPr>
            <a:xfrm>
              <a:off x="1370575" y="918773"/>
              <a:ext cx="1212000" cy="3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45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44,527</a:t>
              </a:r>
              <a:endParaRPr sz="114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433" name="Google Shape;1433;p168"/>
          <p:cNvGrpSpPr/>
          <p:nvPr/>
        </p:nvGrpSpPr>
        <p:grpSpPr>
          <a:xfrm>
            <a:off x="3360010" y="706675"/>
            <a:ext cx="1212000" cy="627698"/>
            <a:chOff x="3335213" y="706675"/>
            <a:chExt cx="1212000" cy="627698"/>
          </a:xfrm>
        </p:grpSpPr>
        <p:sp>
          <p:nvSpPr>
            <p:cNvPr id="1434" name="Google Shape;1434;p168"/>
            <p:cNvSpPr txBox="1"/>
            <p:nvPr/>
          </p:nvSpPr>
          <p:spPr>
            <a:xfrm>
              <a:off x="3335213" y="706675"/>
              <a:ext cx="1212000" cy="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45">
                  <a:solidFill>
                    <a:srgbClr val="02838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 2024</a:t>
              </a:r>
              <a:endParaRPr b="1" sz="1345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435" name="Google Shape;1435;p168"/>
            <p:cNvSpPr txBox="1"/>
            <p:nvPr/>
          </p:nvSpPr>
          <p:spPr>
            <a:xfrm>
              <a:off x="3335213" y="973473"/>
              <a:ext cx="1212000" cy="3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45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46,410</a:t>
              </a:r>
              <a:endParaRPr sz="114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436" name="Google Shape;1436;p168"/>
          <p:cNvGrpSpPr/>
          <p:nvPr/>
        </p:nvGrpSpPr>
        <p:grpSpPr>
          <a:xfrm>
            <a:off x="4816352" y="706675"/>
            <a:ext cx="1212000" cy="627698"/>
            <a:chOff x="4816350" y="706675"/>
            <a:chExt cx="1212000" cy="627698"/>
          </a:xfrm>
        </p:grpSpPr>
        <p:sp>
          <p:nvSpPr>
            <p:cNvPr id="1437" name="Google Shape;1437;p168"/>
            <p:cNvSpPr txBox="1"/>
            <p:nvPr/>
          </p:nvSpPr>
          <p:spPr>
            <a:xfrm>
              <a:off x="4816350" y="706675"/>
              <a:ext cx="1212000" cy="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45">
                  <a:solidFill>
                    <a:srgbClr val="02838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Spring</a:t>
              </a:r>
              <a:r>
                <a:rPr b="1" lang="en" sz="1345">
                  <a:solidFill>
                    <a:srgbClr val="02838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2025</a:t>
              </a:r>
              <a:endParaRPr b="1" sz="1345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438" name="Google Shape;1438;p168"/>
            <p:cNvSpPr txBox="1"/>
            <p:nvPr/>
          </p:nvSpPr>
          <p:spPr>
            <a:xfrm>
              <a:off x="4816350" y="973473"/>
              <a:ext cx="1212000" cy="3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45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42,617</a:t>
              </a:r>
              <a:endParaRPr sz="114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439" name="Google Shape;1439;p168"/>
          <p:cNvGrpSpPr/>
          <p:nvPr/>
        </p:nvGrpSpPr>
        <p:grpSpPr>
          <a:xfrm>
            <a:off x="6832493" y="706675"/>
            <a:ext cx="1212000" cy="627698"/>
            <a:chOff x="6832500" y="706675"/>
            <a:chExt cx="1212000" cy="627698"/>
          </a:xfrm>
        </p:grpSpPr>
        <p:sp>
          <p:nvSpPr>
            <p:cNvPr id="1440" name="Google Shape;1440;p168"/>
            <p:cNvSpPr txBox="1"/>
            <p:nvPr/>
          </p:nvSpPr>
          <p:spPr>
            <a:xfrm>
              <a:off x="6832500" y="706675"/>
              <a:ext cx="1212000" cy="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45">
                  <a:solidFill>
                    <a:srgbClr val="02838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  <a:r>
                <a:rPr b="1" lang="en" sz="1345">
                  <a:solidFill>
                    <a:srgbClr val="028389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2025</a:t>
              </a:r>
              <a:endParaRPr b="1" sz="1345">
                <a:solidFill>
                  <a:srgbClr val="028389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441" name="Google Shape;1441;p168"/>
            <p:cNvSpPr txBox="1"/>
            <p:nvPr/>
          </p:nvSpPr>
          <p:spPr>
            <a:xfrm>
              <a:off x="6832500" y="973473"/>
              <a:ext cx="1212000" cy="3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45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47,169</a:t>
              </a:r>
              <a:endParaRPr sz="1145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1442" name="Google Shape;1442;p168" title="MWCE Logo 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88" y="4169600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169"/>
          <p:cNvSpPr/>
          <p:nvPr/>
        </p:nvSpPr>
        <p:spPr>
          <a:xfrm rot="10800000">
            <a:off x="2172225" y="-125"/>
            <a:ext cx="4801500" cy="567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5EAE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8" name="Google Shape;1448;p169"/>
          <p:cNvSpPr txBox="1"/>
          <p:nvPr/>
        </p:nvSpPr>
        <p:spPr>
          <a:xfrm>
            <a:off x="2357250" y="-9425"/>
            <a:ext cx="44295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Student Engagement</a:t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9" name="Google Shape;1449;p169"/>
          <p:cNvSpPr txBox="1"/>
          <p:nvPr/>
        </p:nvSpPr>
        <p:spPr>
          <a:xfrm>
            <a:off x="2397450" y="3980225"/>
            <a:ext cx="4349100" cy="369300"/>
          </a:xfrm>
          <a:prstGeom prst="rect">
            <a:avLst/>
          </a:prstGeom>
          <a:solidFill>
            <a:srgbClr val="EDEC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90% of undergrads had at least one checkout in Fall 2025</a:t>
            </a:r>
            <a:endParaRPr sz="1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50" name="Google Shape;1450;p169" title="Chart"/>
          <p:cNvPicPr preferRelativeResize="0"/>
          <p:nvPr/>
        </p:nvPicPr>
        <p:blipFill rotWithShape="1">
          <a:blip r:embed="rId3">
            <a:alphaModFix/>
          </a:blip>
          <a:srcRect b="10129" l="6490" r="0" t="0"/>
          <a:stretch/>
        </p:blipFill>
        <p:spPr>
          <a:xfrm>
            <a:off x="2255725" y="872275"/>
            <a:ext cx="4980225" cy="295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69" title="MWCE Logo 1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25" y="4127650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70"/>
          <p:cNvSpPr txBox="1"/>
          <p:nvPr/>
        </p:nvSpPr>
        <p:spPr>
          <a:xfrm>
            <a:off x="4135500" y="3735925"/>
            <a:ext cx="873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League Spartan"/>
                <a:ea typeface="League Spartan"/>
                <a:cs typeface="League Spartan"/>
                <a:sym typeface="League Spartan"/>
              </a:rPr>
              <a:t>VS.</a:t>
            </a:r>
            <a:endParaRPr b="1" sz="270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457" name="Google Shape;1457;p170" title="League Spartan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300" y="153200"/>
            <a:ext cx="3830699" cy="475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170" title="League Spartan (4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700" y="153750"/>
            <a:ext cx="3830702" cy="475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70" title="Screenshot 2026-04-27 at 4.37.06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5213" y="3448474"/>
            <a:ext cx="2784870" cy="6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1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1976" y="3139711"/>
            <a:ext cx="337925" cy="39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170"/>
          <p:cNvSpPr txBox="1"/>
          <p:nvPr/>
        </p:nvSpPr>
        <p:spPr>
          <a:xfrm>
            <a:off x="5368900" y="3237688"/>
            <a:ext cx="247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Switching to USEFULL saves businesses 30-50% against single-use compostables</a:t>
            </a:r>
            <a:endParaRPr sz="1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62" name="Google Shape;1462;p170" title="MWCE Logo 1 (1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050" y="4253600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48"/>
          <p:cNvSpPr/>
          <p:nvPr/>
        </p:nvSpPr>
        <p:spPr>
          <a:xfrm>
            <a:off x="6607450" y="814388"/>
            <a:ext cx="2343000" cy="2343000"/>
          </a:xfrm>
          <a:prstGeom prst="star24">
            <a:avLst>
              <a:gd fmla="val 37500" name="adj"/>
            </a:avLst>
          </a:prstGeom>
          <a:solidFill>
            <a:srgbClr val="00487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148"/>
          <p:cNvSpPr txBox="1"/>
          <p:nvPr/>
        </p:nvSpPr>
        <p:spPr>
          <a:xfrm>
            <a:off x="353550" y="99825"/>
            <a:ext cx="8436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Open Sans ExtraBold"/>
                <a:ea typeface="Open Sans ExtraBold"/>
                <a:cs typeface="Open Sans ExtraBold"/>
                <a:sym typeface="Open Sans ExtraBold"/>
              </a:rPr>
              <a:t>MHC </a:t>
            </a:r>
            <a:r>
              <a:rPr lang="en" sz="2600">
                <a:latin typeface="Open Sans ExtraBold"/>
                <a:ea typeface="Open Sans ExtraBold"/>
                <a:cs typeface="Open Sans ExtraBold"/>
                <a:sym typeface="Open Sans ExtraBold"/>
              </a:rPr>
              <a:t>transitioned from offering reusable plastic to compostable packaging in 2021</a:t>
            </a:r>
            <a:endParaRPr i="1"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163" name="Google Shape;1163;p148"/>
          <p:cNvSpPr txBox="1"/>
          <p:nvPr/>
        </p:nvSpPr>
        <p:spPr>
          <a:xfrm>
            <a:off x="392700" y="1197744"/>
            <a:ext cx="464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 Light"/>
                <a:ea typeface="Open Sans Light"/>
                <a:cs typeface="Open Sans Light"/>
                <a:sym typeface="Open Sans Light"/>
              </a:rPr>
              <a:t>But that’s replacing one issue with another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64" name="Google Shape;1164;p148"/>
          <p:cNvSpPr txBox="1"/>
          <p:nvPr/>
        </p:nvSpPr>
        <p:spPr>
          <a:xfrm>
            <a:off x="4571988" y="3591775"/>
            <a:ext cx="42813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Open Sans Light"/>
              <a:buChar char="-"/>
            </a:pPr>
            <a:r>
              <a:rPr lang="en" sz="1500">
                <a:latin typeface="Open Sans Light"/>
                <a:ea typeface="Open Sans Light"/>
                <a:cs typeface="Open Sans Light"/>
                <a:sym typeface="Open Sans Light"/>
              </a:rPr>
              <a:t>Must be processed at a compost facility to break down (rare in most US municipalities)</a:t>
            </a:r>
            <a:endParaRPr sz="15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60350" lvl="0" marL="342900" rtl="0" algn="l">
              <a:spcBef>
                <a:spcPts val="800"/>
              </a:spcBef>
              <a:spcAft>
                <a:spcPts val="0"/>
              </a:spcAft>
              <a:buSzPts val="1500"/>
              <a:buFont typeface="Open Sans Light"/>
              <a:buChar char="-"/>
            </a:pPr>
            <a:r>
              <a:rPr lang="en" sz="1500">
                <a:latin typeface="Open Sans Light"/>
                <a:ea typeface="Open Sans Light"/>
                <a:cs typeface="Open Sans Light"/>
                <a:sym typeface="Open Sans Light"/>
              </a:rPr>
              <a:t>Often still lined with bioplastics</a:t>
            </a:r>
            <a:endParaRPr sz="15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60350" lvl="0" marL="342900" rtl="0" algn="l">
              <a:spcBef>
                <a:spcPts val="800"/>
              </a:spcBef>
              <a:spcAft>
                <a:spcPts val="800"/>
              </a:spcAft>
              <a:buSzPts val="1500"/>
              <a:buFont typeface="Open Sans Light"/>
              <a:buChar char="-"/>
            </a:pPr>
            <a:r>
              <a:rPr lang="en" sz="1500">
                <a:latin typeface="Open Sans Light"/>
                <a:ea typeface="Open Sans Light"/>
                <a:cs typeface="Open Sans Light"/>
                <a:sym typeface="Open Sans Light"/>
              </a:rPr>
              <a:t>“Expensive trash”</a:t>
            </a:r>
            <a:endParaRPr sz="15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65" name="Google Shape;1165;p148"/>
          <p:cNvSpPr txBox="1"/>
          <p:nvPr/>
        </p:nvSpPr>
        <p:spPr>
          <a:xfrm>
            <a:off x="392706" y="3297848"/>
            <a:ext cx="41793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60350" lvl="0" marL="342900" rtl="0" algn="l">
              <a:spcBef>
                <a:spcPts val="0"/>
              </a:spcBef>
              <a:spcAft>
                <a:spcPts val="0"/>
              </a:spcAft>
              <a:buSzPts val="1500"/>
              <a:buFont typeface="Open Sans Light"/>
              <a:buChar char="-"/>
            </a:pPr>
            <a:r>
              <a:rPr lang="en" sz="1500">
                <a:latin typeface="Open Sans Light"/>
                <a:ea typeface="Open Sans Light"/>
                <a:cs typeface="Open Sans Light"/>
                <a:sym typeface="Open Sans Light"/>
              </a:rPr>
              <a:t>Petroleum-based, </a:t>
            </a:r>
            <a:r>
              <a:rPr lang="en" sz="1500">
                <a:latin typeface="Open Sans Light"/>
                <a:ea typeface="Open Sans Light"/>
                <a:cs typeface="Open Sans Light"/>
                <a:sym typeface="Open Sans Light"/>
              </a:rPr>
              <a:t>leaches</a:t>
            </a:r>
            <a:r>
              <a:rPr lang="en" sz="1500">
                <a:latin typeface="Open Sans Light"/>
                <a:ea typeface="Open Sans Light"/>
                <a:cs typeface="Open Sans Light"/>
                <a:sym typeface="Open Sans Light"/>
              </a:rPr>
              <a:t> microplastics</a:t>
            </a:r>
            <a:endParaRPr sz="15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60350" lvl="0" marL="342900" rtl="0" algn="l">
              <a:spcBef>
                <a:spcPts val="800"/>
              </a:spcBef>
              <a:spcAft>
                <a:spcPts val="800"/>
              </a:spcAft>
              <a:buSzPts val="1500"/>
              <a:buFont typeface="Open Sans Light"/>
              <a:buChar char="-"/>
            </a:pPr>
            <a:r>
              <a:rPr lang="en" sz="1500">
                <a:latin typeface="Open Sans Light"/>
                <a:ea typeface="Open Sans Light"/>
                <a:cs typeface="Open Sans Light"/>
                <a:sym typeface="Open Sans Light"/>
              </a:rPr>
              <a:t>Contributes plastic waste to the environment</a:t>
            </a:r>
            <a:endParaRPr sz="15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166" name="Google Shape;1166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9631" y="1766050"/>
            <a:ext cx="2040038" cy="204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148" title="Untitled design - 2026-03-09T094510.77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0475" y="2019374"/>
            <a:ext cx="2343002" cy="1239458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148"/>
          <p:cNvSpPr txBox="1"/>
          <p:nvPr/>
        </p:nvSpPr>
        <p:spPr>
          <a:xfrm>
            <a:off x="6861786" y="1197743"/>
            <a:ext cx="18315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251,000 containers a year </a:t>
            </a:r>
            <a:endParaRPr b="1"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$75K</a:t>
            </a:r>
            <a:endParaRPr b="1" sz="2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9" name="Google Shape;1169;p148" title="MWCE Logo 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575" y="4169600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Google Shape;1175;p149" title="Web Res_Usefull_Union 0514242882 (1)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525" y="976328"/>
            <a:ext cx="6387300" cy="4257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76" name="Google Shape;1176;p149"/>
          <p:cNvSpPr/>
          <p:nvPr/>
        </p:nvSpPr>
        <p:spPr>
          <a:xfrm>
            <a:off x="7112887" y="1804800"/>
            <a:ext cx="1959900" cy="1798200"/>
          </a:xfrm>
          <a:prstGeom prst="star24">
            <a:avLst>
              <a:gd fmla="val 37500" name="adj"/>
            </a:avLst>
          </a:prstGeom>
          <a:solidFill>
            <a:srgbClr val="00487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149"/>
          <p:cNvSpPr txBox="1"/>
          <p:nvPr/>
        </p:nvSpPr>
        <p:spPr>
          <a:xfrm>
            <a:off x="5351195" y="1974354"/>
            <a:ext cx="1803000" cy="277800"/>
          </a:xfrm>
          <a:prstGeom prst="rect">
            <a:avLst/>
          </a:prstGeom>
          <a:solidFill>
            <a:srgbClr val="028389"/>
          </a:solidFill>
          <a:ln>
            <a:noFill/>
          </a:ln>
        </p:spPr>
        <p:txBody>
          <a:bodyPr anchorCtr="0" anchor="t" bIns="61875" lIns="61875" spcFirstLastPara="1" rIns="61875" wrap="square" tIns="6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3"/>
              <a:buFont typeface="Arial"/>
              <a:buNone/>
            </a:pPr>
            <a:r>
              <a:rPr b="1" i="0" lang="en" sz="99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TRACKING TECHNOLOGY</a:t>
            </a:r>
            <a:endParaRPr b="1" i="0" sz="99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149"/>
          <p:cNvSpPr txBox="1"/>
          <p:nvPr/>
        </p:nvSpPr>
        <p:spPr>
          <a:xfrm>
            <a:off x="5825899" y="4457819"/>
            <a:ext cx="1966200" cy="277800"/>
          </a:xfrm>
          <a:prstGeom prst="rect">
            <a:avLst/>
          </a:prstGeom>
          <a:solidFill>
            <a:srgbClr val="028389"/>
          </a:solidFill>
          <a:ln>
            <a:noFill/>
          </a:ln>
        </p:spPr>
        <p:txBody>
          <a:bodyPr anchorCtr="0" anchor="t" bIns="61875" lIns="61875" spcFirstLastPara="1" rIns="61875" wrap="square" tIns="6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3"/>
              <a:buFont typeface="Arial"/>
              <a:buNone/>
            </a:pPr>
            <a:r>
              <a:rPr b="1" i="0" lang="en" sz="99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IMPACT REPORTING</a:t>
            </a:r>
            <a:endParaRPr b="1" i="0" sz="99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9" name="Google Shape;1179;p149" title="USEFULL-Icon-Registered_Color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69876" y="4484326"/>
            <a:ext cx="574902" cy="57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149" title="Web Res_Usefull_Union 0514242504 copy.jpg"/>
          <p:cNvPicPr preferRelativeResize="0"/>
          <p:nvPr/>
        </p:nvPicPr>
        <p:blipFill rotWithShape="1">
          <a:blip r:embed="rId5">
            <a:alphaModFix/>
          </a:blip>
          <a:srcRect b="0" l="17676" r="14989" t="0"/>
          <a:stretch/>
        </p:blipFill>
        <p:spPr>
          <a:xfrm>
            <a:off x="1566958" y="976325"/>
            <a:ext cx="1639500" cy="1622700"/>
          </a:xfrm>
          <a:prstGeom prst="ellipse">
            <a:avLst/>
          </a:prstGeom>
          <a:noFill/>
          <a:ln cap="flat" cmpd="sng" w="257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1" name="Google Shape;1181;p149"/>
          <p:cNvSpPr txBox="1"/>
          <p:nvPr/>
        </p:nvSpPr>
        <p:spPr>
          <a:xfrm>
            <a:off x="1437709" y="2476545"/>
            <a:ext cx="1897800" cy="430500"/>
          </a:xfrm>
          <a:prstGeom prst="rect">
            <a:avLst/>
          </a:prstGeom>
          <a:solidFill>
            <a:srgbClr val="028389"/>
          </a:solidFill>
          <a:ln>
            <a:noFill/>
          </a:ln>
        </p:spPr>
        <p:txBody>
          <a:bodyPr anchorCtr="0" anchor="t" bIns="61875" lIns="61875" spcFirstLastPara="1" rIns="61875" wrap="square" tIns="6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3"/>
              <a:buFont typeface="Arial"/>
              <a:buNone/>
            </a:pPr>
            <a:r>
              <a:rPr b="1" i="0" lang="en" sz="99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PLASTIC-FREE CONTAINERS</a:t>
            </a:r>
            <a:endParaRPr b="1" i="0" sz="99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2" name="Google Shape;1182;p149" title="ReturnStation2-1.png"/>
          <p:cNvPicPr preferRelativeResize="0"/>
          <p:nvPr/>
        </p:nvPicPr>
        <p:blipFill rotWithShape="1">
          <a:blip r:embed="rId6">
            <a:alphaModFix/>
          </a:blip>
          <a:srcRect b="14107" l="17642" r="11390" t="14571"/>
          <a:stretch/>
        </p:blipFill>
        <p:spPr>
          <a:xfrm>
            <a:off x="1329056" y="2802251"/>
            <a:ext cx="1768651" cy="1777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3" name="Google Shape;1183;p149"/>
          <p:cNvGrpSpPr/>
          <p:nvPr/>
        </p:nvGrpSpPr>
        <p:grpSpPr>
          <a:xfrm>
            <a:off x="6008361" y="3517622"/>
            <a:ext cx="1601519" cy="940507"/>
            <a:chOff x="1266075" y="3901300"/>
            <a:chExt cx="3597302" cy="2112550"/>
          </a:xfrm>
        </p:grpSpPr>
        <p:sp>
          <p:nvSpPr>
            <p:cNvPr id="1184" name="Google Shape;1184;p149"/>
            <p:cNvSpPr/>
            <p:nvPr/>
          </p:nvSpPr>
          <p:spPr>
            <a:xfrm>
              <a:off x="1679650" y="4524775"/>
              <a:ext cx="2892900" cy="1359600"/>
            </a:xfrm>
            <a:prstGeom prst="rect">
              <a:avLst/>
            </a:prstGeom>
            <a:solidFill>
              <a:schemeClr val="lt1"/>
            </a:solidFill>
            <a:ln cap="flat" cmpd="sng" w="64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0700" lIns="40700" spcFirstLastPara="1" rIns="40700" wrap="square" tIns="40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32"/>
                <a:buFont typeface="Arial"/>
                <a:buNone/>
              </a:pPr>
              <a:r>
                <a:t/>
              </a:r>
              <a:endParaRPr b="0" i="0" sz="6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85" name="Google Shape;1185;p149" title="Pittsburgh spicy fried chicken sandwich (17).png"/>
            <p:cNvPicPr preferRelativeResize="0"/>
            <p:nvPr/>
          </p:nvPicPr>
          <p:blipFill rotWithShape="1">
            <a:blip r:embed="rId7">
              <a:alphaModFix/>
            </a:blip>
            <a:srcRect b="0" l="0" r="53521" t="0"/>
            <a:stretch/>
          </p:blipFill>
          <p:spPr>
            <a:xfrm>
              <a:off x="1266075" y="3901300"/>
              <a:ext cx="3597302" cy="21125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6" name="Google Shape;1186;p149"/>
          <p:cNvSpPr txBox="1"/>
          <p:nvPr/>
        </p:nvSpPr>
        <p:spPr>
          <a:xfrm>
            <a:off x="1437709" y="4556831"/>
            <a:ext cx="1803000" cy="430500"/>
          </a:xfrm>
          <a:prstGeom prst="rect">
            <a:avLst/>
          </a:prstGeom>
          <a:solidFill>
            <a:srgbClr val="028389"/>
          </a:solidFill>
          <a:ln>
            <a:noFill/>
          </a:ln>
        </p:spPr>
        <p:txBody>
          <a:bodyPr anchorCtr="0" anchor="t" bIns="61875" lIns="61875" spcFirstLastPara="1" rIns="61875" wrap="square" tIns="6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3"/>
              <a:buFont typeface="Arial"/>
              <a:buNone/>
            </a:pPr>
            <a:r>
              <a:rPr b="1" i="0" lang="en" sz="993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INVENTORY MANAGEMENT</a:t>
            </a:r>
            <a:endParaRPr b="1" i="0" sz="993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7" name="Google Shape;1187;p149" title="CheckoutStation1-3.png"/>
          <p:cNvPicPr preferRelativeResize="0"/>
          <p:nvPr/>
        </p:nvPicPr>
        <p:blipFill rotWithShape="1">
          <a:blip r:embed="rId8">
            <a:alphaModFix/>
          </a:blip>
          <a:srcRect b="29210" l="0" r="0" t="29532"/>
          <a:stretch/>
        </p:blipFill>
        <p:spPr>
          <a:xfrm>
            <a:off x="5164946" y="1077021"/>
            <a:ext cx="2175595" cy="89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149"/>
          <p:cNvSpPr txBox="1"/>
          <p:nvPr/>
        </p:nvSpPr>
        <p:spPr>
          <a:xfrm>
            <a:off x="77250" y="-33650"/>
            <a:ext cx="8989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487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USEFULL CAMPUS LAUNCH FEB</a:t>
            </a:r>
            <a:r>
              <a:rPr lang="en" sz="2700">
                <a:solidFill>
                  <a:srgbClr val="00487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2022</a:t>
            </a:r>
            <a:endParaRPr sz="2700">
              <a:solidFill>
                <a:srgbClr val="004876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487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Opt-in Model </a:t>
            </a:r>
            <a:r>
              <a:rPr lang="en" sz="3000">
                <a:solidFill>
                  <a:srgbClr val="004876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endParaRPr>
              <a:solidFill>
                <a:srgbClr val="004876"/>
              </a:solidFill>
            </a:endParaRPr>
          </a:p>
        </p:txBody>
      </p:sp>
      <p:sp>
        <p:nvSpPr>
          <p:cNvPr id="1189" name="Google Shape;1189;p149"/>
          <p:cNvSpPr txBox="1"/>
          <p:nvPr/>
        </p:nvSpPr>
        <p:spPr>
          <a:xfrm>
            <a:off x="7272941" y="2272766"/>
            <a:ext cx="1624500" cy="9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13,000 checkouts</a:t>
            </a:r>
            <a:endParaRPr/>
          </a:p>
        </p:txBody>
      </p:sp>
      <p:sp>
        <p:nvSpPr>
          <p:cNvPr id="1190" name="Google Shape;1190;p149"/>
          <p:cNvSpPr txBox="1"/>
          <p:nvPr/>
        </p:nvSpPr>
        <p:spPr>
          <a:xfrm>
            <a:off x="176225" y="4194675"/>
            <a:ext cx="8883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Opt-in model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1" name="Google Shape;1191;p149" title="MWCE Logo 1 (1)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425" y="4151775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0"/>
          <p:cNvSpPr/>
          <p:nvPr/>
        </p:nvSpPr>
        <p:spPr>
          <a:xfrm>
            <a:off x="143463" y="2339825"/>
            <a:ext cx="714600" cy="714600"/>
          </a:xfrm>
          <a:prstGeom prst="ellipse">
            <a:avLst/>
          </a:prstGeom>
          <a:solidFill>
            <a:srgbClr val="004876"/>
          </a:solidFill>
          <a:ln cap="flat" cmpd="sng" w="120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300" lIns="115300" spcFirstLastPara="1" rIns="115300" wrap="square" tIns="115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5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7" name="Google Shape;1197;p150"/>
          <p:cNvSpPr/>
          <p:nvPr/>
        </p:nvSpPr>
        <p:spPr>
          <a:xfrm>
            <a:off x="1500540" y="2339825"/>
            <a:ext cx="714600" cy="714600"/>
          </a:xfrm>
          <a:prstGeom prst="ellipse">
            <a:avLst/>
          </a:prstGeom>
          <a:solidFill>
            <a:srgbClr val="004876"/>
          </a:solidFill>
          <a:ln cap="flat" cmpd="sng" w="120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300" lIns="115300" spcFirstLastPara="1" rIns="115300" wrap="square" tIns="115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5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8" name="Google Shape;1198;p150"/>
          <p:cNvSpPr/>
          <p:nvPr/>
        </p:nvSpPr>
        <p:spPr>
          <a:xfrm>
            <a:off x="2857618" y="2339825"/>
            <a:ext cx="714600" cy="714600"/>
          </a:xfrm>
          <a:prstGeom prst="ellipse">
            <a:avLst/>
          </a:prstGeom>
          <a:solidFill>
            <a:srgbClr val="004876"/>
          </a:solidFill>
          <a:ln cap="flat" cmpd="sng" w="120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300" lIns="115300" spcFirstLastPara="1" rIns="115300" wrap="square" tIns="115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5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9" name="Google Shape;1199;p150"/>
          <p:cNvSpPr/>
          <p:nvPr/>
        </p:nvSpPr>
        <p:spPr>
          <a:xfrm>
            <a:off x="4214696" y="2339825"/>
            <a:ext cx="714600" cy="714600"/>
          </a:xfrm>
          <a:prstGeom prst="ellipse">
            <a:avLst/>
          </a:prstGeom>
          <a:solidFill>
            <a:srgbClr val="004876"/>
          </a:solidFill>
          <a:ln cap="flat" cmpd="sng" w="120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300" lIns="115300" spcFirstLastPara="1" rIns="115300" wrap="square" tIns="115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5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0" name="Google Shape;1200;p150"/>
          <p:cNvSpPr/>
          <p:nvPr/>
        </p:nvSpPr>
        <p:spPr>
          <a:xfrm>
            <a:off x="5571774" y="2339825"/>
            <a:ext cx="714600" cy="714600"/>
          </a:xfrm>
          <a:prstGeom prst="ellipse">
            <a:avLst/>
          </a:prstGeom>
          <a:solidFill>
            <a:srgbClr val="004876"/>
          </a:solidFill>
          <a:ln cap="flat" cmpd="sng" w="120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300" lIns="115300" spcFirstLastPara="1" rIns="115300" wrap="square" tIns="115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5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1" name="Google Shape;1201;p150"/>
          <p:cNvSpPr/>
          <p:nvPr/>
        </p:nvSpPr>
        <p:spPr>
          <a:xfrm>
            <a:off x="6781894" y="2339825"/>
            <a:ext cx="714600" cy="714600"/>
          </a:xfrm>
          <a:prstGeom prst="ellipse">
            <a:avLst/>
          </a:prstGeom>
          <a:solidFill>
            <a:srgbClr val="004876"/>
          </a:solidFill>
          <a:ln cap="flat" cmpd="sng" w="120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300" lIns="115300" spcFirstLastPara="1" rIns="115300" wrap="square" tIns="115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5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2" name="Google Shape;1202;p150"/>
          <p:cNvSpPr/>
          <p:nvPr/>
        </p:nvSpPr>
        <p:spPr>
          <a:xfrm>
            <a:off x="7887045" y="2339825"/>
            <a:ext cx="714600" cy="714600"/>
          </a:xfrm>
          <a:prstGeom prst="ellipse">
            <a:avLst/>
          </a:prstGeom>
          <a:solidFill>
            <a:srgbClr val="004876"/>
          </a:solidFill>
          <a:ln cap="flat" cmpd="sng" w="120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15300" lIns="115300" spcFirstLastPara="1" rIns="115300" wrap="square" tIns="115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65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03" name="Google Shape;1203;p150"/>
          <p:cNvCxnSpPr/>
          <p:nvPr/>
        </p:nvCxnSpPr>
        <p:spPr>
          <a:xfrm>
            <a:off x="494325" y="1298525"/>
            <a:ext cx="12900" cy="1041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4" name="Google Shape;1204;p150"/>
          <p:cNvCxnSpPr/>
          <p:nvPr/>
        </p:nvCxnSpPr>
        <p:spPr>
          <a:xfrm>
            <a:off x="1863725" y="2956173"/>
            <a:ext cx="0" cy="9507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5" name="Google Shape;1205;p150"/>
          <p:cNvCxnSpPr/>
          <p:nvPr/>
        </p:nvCxnSpPr>
        <p:spPr>
          <a:xfrm>
            <a:off x="3208475" y="1298525"/>
            <a:ext cx="12900" cy="1041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6" name="Google Shape;1206;p150"/>
          <p:cNvCxnSpPr/>
          <p:nvPr/>
        </p:nvCxnSpPr>
        <p:spPr>
          <a:xfrm>
            <a:off x="4565550" y="2928500"/>
            <a:ext cx="12900" cy="1041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7" name="Google Shape;1207;p150"/>
          <p:cNvCxnSpPr/>
          <p:nvPr/>
        </p:nvCxnSpPr>
        <p:spPr>
          <a:xfrm>
            <a:off x="5922625" y="1298525"/>
            <a:ext cx="12900" cy="1041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8" name="Google Shape;1208;p150"/>
          <p:cNvCxnSpPr/>
          <p:nvPr/>
        </p:nvCxnSpPr>
        <p:spPr>
          <a:xfrm>
            <a:off x="7153737" y="2928500"/>
            <a:ext cx="12900" cy="1041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9" name="Google Shape;1209;p150"/>
          <p:cNvCxnSpPr/>
          <p:nvPr/>
        </p:nvCxnSpPr>
        <p:spPr>
          <a:xfrm>
            <a:off x="8363855" y="1298525"/>
            <a:ext cx="12900" cy="1041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10" name="Google Shape;1210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950" y="0"/>
            <a:ext cx="1499899" cy="149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150"/>
          <p:cNvSpPr txBox="1"/>
          <p:nvPr/>
        </p:nvSpPr>
        <p:spPr>
          <a:xfrm>
            <a:off x="486231" y="1419887"/>
            <a:ext cx="20574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250,800/year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$75K COST</a:t>
            </a:r>
            <a:endParaRPr b="1" sz="1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12" name="Google Shape;1212;p150"/>
          <p:cNvSpPr txBox="1"/>
          <p:nvPr/>
        </p:nvSpPr>
        <p:spPr>
          <a:xfrm>
            <a:off x="92243" y="2431178"/>
            <a:ext cx="7146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‘21</a:t>
            </a:r>
            <a:endParaRPr b="1" sz="25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3" name="Google Shape;1213;p150"/>
          <p:cNvSpPr txBox="1"/>
          <p:nvPr/>
        </p:nvSpPr>
        <p:spPr>
          <a:xfrm>
            <a:off x="1506425" y="2304555"/>
            <a:ext cx="7146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FEB</a:t>
            </a:r>
            <a:endParaRPr b="1" sz="21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‘22</a:t>
            </a:r>
            <a:endParaRPr b="1" sz="21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4" name="Google Shape;1214;p150"/>
          <p:cNvSpPr txBox="1"/>
          <p:nvPr/>
        </p:nvSpPr>
        <p:spPr>
          <a:xfrm>
            <a:off x="2818589" y="2291106"/>
            <a:ext cx="7680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AUG</a:t>
            </a: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‘22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5" name="Google Shape;1215;p150"/>
          <p:cNvSpPr txBox="1"/>
          <p:nvPr/>
        </p:nvSpPr>
        <p:spPr>
          <a:xfrm>
            <a:off x="4167640" y="2317542"/>
            <a:ext cx="7680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APR ‘23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6" name="Google Shape;1216;p150"/>
          <p:cNvSpPr txBox="1"/>
          <p:nvPr/>
        </p:nvSpPr>
        <p:spPr>
          <a:xfrm>
            <a:off x="5516691" y="2330761"/>
            <a:ext cx="7680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SEP </a:t>
            </a: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‘23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7" name="Google Shape;1217;p150"/>
          <p:cNvSpPr txBox="1"/>
          <p:nvPr/>
        </p:nvSpPr>
        <p:spPr>
          <a:xfrm>
            <a:off x="6739779" y="2307434"/>
            <a:ext cx="7680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FEB </a:t>
            </a: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‘24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8" name="Google Shape;1218;p150"/>
          <p:cNvSpPr txBox="1"/>
          <p:nvPr/>
        </p:nvSpPr>
        <p:spPr>
          <a:xfrm>
            <a:off x="7836903" y="2333871"/>
            <a:ext cx="7680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MAY</a:t>
            </a:r>
            <a:r>
              <a:rPr b="1"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‘26</a:t>
            </a:r>
            <a:endParaRPr b="1"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19" name="Google Shape;1219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900" y="187975"/>
            <a:ext cx="167640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50"/>
          <p:cNvSpPr txBox="1"/>
          <p:nvPr/>
        </p:nvSpPr>
        <p:spPr>
          <a:xfrm>
            <a:off x="5881925" y="1298525"/>
            <a:ext cx="24009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USEFULL @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Campus Pub &amp; Campus Cafe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1" name="Google Shape;1221;p150"/>
          <p:cNvPicPr preferRelativeResize="0"/>
          <p:nvPr/>
        </p:nvPicPr>
        <p:blipFill rotWithShape="1">
          <a:blip r:embed="rId5">
            <a:alphaModFix/>
          </a:blip>
          <a:srcRect b="0" l="0" r="30604" t="0"/>
          <a:stretch/>
        </p:blipFill>
        <p:spPr>
          <a:xfrm>
            <a:off x="1258925" y="3969800"/>
            <a:ext cx="120960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150"/>
          <p:cNvSpPr txBox="1"/>
          <p:nvPr/>
        </p:nvSpPr>
        <p:spPr>
          <a:xfrm>
            <a:off x="2468513" y="4207282"/>
            <a:ext cx="22665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Opt-in Launch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13,000 checkouts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3" name="Google Shape;1223;p150"/>
          <p:cNvPicPr preferRelativeResize="0"/>
          <p:nvPr/>
        </p:nvPicPr>
        <p:blipFill rotWithShape="1">
          <a:blip r:embed="rId5">
            <a:alphaModFix/>
          </a:blip>
          <a:srcRect b="0" l="0" r="30604" t="0"/>
          <a:stretch/>
        </p:blipFill>
        <p:spPr>
          <a:xfrm>
            <a:off x="2610125" y="63013"/>
            <a:ext cx="120960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50"/>
          <p:cNvSpPr txBox="1"/>
          <p:nvPr/>
        </p:nvSpPr>
        <p:spPr>
          <a:xfrm>
            <a:off x="3208475" y="1318738"/>
            <a:ext cx="22665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USEFULL ONLY OPTION for takeaway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5" name="Google Shape;1225;p150"/>
          <p:cNvSpPr txBox="1"/>
          <p:nvPr/>
        </p:nvSpPr>
        <p:spPr>
          <a:xfrm>
            <a:off x="4550725" y="3649243"/>
            <a:ext cx="2266500" cy="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100,000 </a:t>
            </a: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checkouts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6" name="Google Shape;1226;p150"/>
          <p:cNvSpPr txBox="1"/>
          <p:nvPr/>
        </p:nvSpPr>
        <p:spPr>
          <a:xfrm>
            <a:off x="7153725" y="3538225"/>
            <a:ext cx="19902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188,000 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4876"/>
                </a:solidFill>
                <a:latin typeface="Open Sans"/>
                <a:ea typeface="Open Sans"/>
                <a:cs typeface="Open Sans"/>
                <a:sym typeface="Open Sans"/>
              </a:rPr>
              <a:t>checkouts</a:t>
            </a:r>
            <a:endParaRPr b="1" sz="1800">
              <a:solidFill>
                <a:srgbClr val="0048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7" name="Google Shape;1227;p150"/>
          <p:cNvSpPr/>
          <p:nvPr/>
        </p:nvSpPr>
        <p:spPr>
          <a:xfrm>
            <a:off x="7311161" y="27519"/>
            <a:ext cx="2057400" cy="1828500"/>
          </a:xfrm>
          <a:prstGeom prst="star24">
            <a:avLst>
              <a:gd fmla="val 37500" name="adj"/>
            </a:avLst>
          </a:prstGeom>
          <a:solidFill>
            <a:srgbClr val="00487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150"/>
          <p:cNvSpPr txBox="1"/>
          <p:nvPr/>
        </p:nvSpPr>
        <p:spPr>
          <a:xfrm>
            <a:off x="7443616" y="289818"/>
            <a:ext cx="16764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426,000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checkout</a:t>
            </a:r>
            <a:r>
              <a:rPr b="1"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9" name="Google Shape;1229;p150"/>
          <p:cNvSpPr txBox="1"/>
          <p:nvPr/>
        </p:nvSpPr>
        <p:spPr>
          <a:xfrm>
            <a:off x="7765513" y="857938"/>
            <a:ext cx="136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3C47D"/>
                </a:solidFill>
                <a:latin typeface="Open Sans"/>
                <a:ea typeface="Open Sans"/>
                <a:cs typeface="Open Sans"/>
                <a:sym typeface="Open Sans"/>
              </a:rPr>
              <a:t>$105K+</a:t>
            </a:r>
            <a:endParaRPr b="1" sz="1800">
              <a:solidFill>
                <a:srgbClr val="93C47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3C47D"/>
                </a:solidFill>
                <a:latin typeface="Open Sans"/>
                <a:ea typeface="Open Sans"/>
                <a:cs typeface="Open Sans"/>
                <a:sym typeface="Open Sans"/>
              </a:rPr>
              <a:t>SAVINGS</a:t>
            </a:r>
            <a:endParaRPr b="1" sz="1800">
              <a:solidFill>
                <a:srgbClr val="93C47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30" name="Google Shape;1230;p150"/>
          <p:cNvCxnSpPr/>
          <p:nvPr/>
        </p:nvCxnSpPr>
        <p:spPr>
          <a:xfrm flipH="1" rot="10800000">
            <a:off x="868931" y="2661855"/>
            <a:ext cx="616500" cy="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1" name="Google Shape;1231;p150"/>
          <p:cNvCxnSpPr/>
          <p:nvPr/>
        </p:nvCxnSpPr>
        <p:spPr>
          <a:xfrm flipH="1" rot="10800000">
            <a:off x="2238993" y="2696980"/>
            <a:ext cx="616500" cy="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2" name="Google Shape;1232;p150"/>
          <p:cNvCxnSpPr/>
          <p:nvPr/>
        </p:nvCxnSpPr>
        <p:spPr>
          <a:xfrm flipH="1" rot="10800000">
            <a:off x="3592406" y="2696980"/>
            <a:ext cx="616500" cy="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3" name="Google Shape;1233;p150"/>
          <p:cNvCxnSpPr/>
          <p:nvPr/>
        </p:nvCxnSpPr>
        <p:spPr>
          <a:xfrm flipH="1" rot="10800000">
            <a:off x="4929937" y="2732080"/>
            <a:ext cx="616500" cy="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4" name="Google Shape;1234;p150"/>
          <p:cNvCxnSpPr/>
          <p:nvPr/>
        </p:nvCxnSpPr>
        <p:spPr>
          <a:xfrm flipH="1" rot="10800000">
            <a:off x="6265387" y="2732080"/>
            <a:ext cx="616500" cy="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5" name="Google Shape;1235;p150"/>
          <p:cNvCxnSpPr/>
          <p:nvPr/>
        </p:nvCxnSpPr>
        <p:spPr>
          <a:xfrm flipH="1" rot="10800000">
            <a:off x="7401631" y="2696980"/>
            <a:ext cx="616500" cy="300"/>
          </a:xfrm>
          <a:prstGeom prst="straightConnector1">
            <a:avLst/>
          </a:prstGeom>
          <a:noFill/>
          <a:ln cap="flat" cmpd="sng" w="76200">
            <a:solidFill>
              <a:srgbClr val="00487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36" name="Google Shape;1236;p150" title="MWCE Logo 1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0375" y="4280425"/>
            <a:ext cx="768000" cy="7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151"/>
          <p:cNvSpPr txBox="1"/>
          <p:nvPr/>
        </p:nvSpPr>
        <p:spPr>
          <a:xfrm>
            <a:off x="464375" y="694425"/>
            <a:ext cx="3242400" cy="29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Open Sans ExtraBold"/>
                <a:ea typeface="Open Sans ExtraBold"/>
                <a:cs typeface="Open Sans ExtraBold"/>
                <a:sym typeface="Open Sans ExtraBold"/>
              </a:rPr>
              <a:t>Tracking technology was key</a:t>
            </a:r>
            <a:endParaRPr sz="28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Understanding usage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Overall environmental impacts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Return location 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800">
                <a:latin typeface="Proxima Nova"/>
                <a:ea typeface="Proxima Nova"/>
                <a:cs typeface="Proxima Nova"/>
                <a:sym typeface="Proxima Nova"/>
              </a:rPr>
              <a:t>Preferred containers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43" name="Google Shape;1243;p151"/>
          <p:cNvSpPr/>
          <p:nvPr/>
        </p:nvSpPr>
        <p:spPr>
          <a:xfrm>
            <a:off x="3638682" y="694425"/>
            <a:ext cx="5091900" cy="3948300"/>
          </a:xfrm>
          <a:prstGeom prst="ellipse">
            <a:avLst/>
          </a:prstGeom>
          <a:solidFill>
            <a:srgbClr val="DDF0EE"/>
          </a:solidFill>
          <a:ln>
            <a:noFill/>
          </a:ln>
        </p:spPr>
        <p:txBody>
          <a:bodyPr anchorCtr="0" anchor="ctr" bIns="99800" lIns="99800" spcFirstLastPara="1" rIns="99800" wrap="square" tIns="99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244" name="Google Shape;1244;p151" title="Editable USEFULL dashboard.png"/>
          <p:cNvPicPr preferRelativeResize="0"/>
          <p:nvPr/>
        </p:nvPicPr>
        <p:blipFill rotWithShape="1">
          <a:blip r:embed="rId3">
            <a:alphaModFix/>
          </a:blip>
          <a:srcRect b="0" l="4841" r="5352" t="6068"/>
          <a:stretch/>
        </p:blipFill>
        <p:spPr>
          <a:xfrm>
            <a:off x="4030537" y="994398"/>
            <a:ext cx="4308024" cy="253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51" title="ReturnStation2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544" y="1722626"/>
            <a:ext cx="3106829" cy="310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51" title="CheckoutStation1-3.png"/>
          <p:cNvPicPr preferRelativeResize="0"/>
          <p:nvPr/>
        </p:nvPicPr>
        <p:blipFill rotWithShape="1">
          <a:blip r:embed="rId5">
            <a:alphaModFix/>
          </a:blip>
          <a:srcRect b="29210" l="0" r="0" t="29532"/>
          <a:stretch/>
        </p:blipFill>
        <p:spPr>
          <a:xfrm>
            <a:off x="6190376" y="3276053"/>
            <a:ext cx="2410800" cy="99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51" title="USEFULL Backdrop 10x10 (8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8646" y="2725910"/>
            <a:ext cx="730307" cy="144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51" title="MWCE Logo 1 (1)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025" y="4169600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Google Shape;1253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75" y="101300"/>
            <a:ext cx="8897351" cy="501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52" title="MWCE Logo 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50" y="4148625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p153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75" y="0"/>
            <a:ext cx="41148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53" title="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875" y="0"/>
            <a:ext cx="4114800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p154" title="image (1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481000"/>
            <a:ext cx="4238625" cy="41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p154" title="image (1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500050"/>
            <a:ext cx="4257675" cy="4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54" title="MWCE Logo 1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8" y="4306081"/>
            <a:ext cx="889901" cy="88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Custom 1">
      <a:dk1>
        <a:srgbClr val="6C6D71"/>
      </a:dk1>
      <a:lt1>
        <a:srgbClr val="FFFFFF"/>
      </a:lt1>
      <a:dk2>
        <a:srgbClr val="0D2C4E"/>
      </a:dk2>
      <a:lt2>
        <a:srgbClr val="EAEAEA"/>
      </a:lt2>
      <a:accent1>
        <a:srgbClr val="2280D2"/>
      </a:accent1>
      <a:accent2>
        <a:srgbClr val="16B5BE"/>
      </a:accent2>
      <a:accent3>
        <a:srgbClr val="0D2C4E"/>
      </a:accent3>
      <a:accent4>
        <a:srgbClr val="E9B13A"/>
      </a:accent4>
      <a:accent5>
        <a:srgbClr val="F68A40"/>
      </a:accent5>
      <a:accent6>
        <a:srgbClr val="EAEAEA"/>
      </a:accent6>
      <a:hlink>
        <a:srgbClr val="16B5BE"/>
      </a:hlink>
      <a:folHlink>
        <a:srgbClr val="2280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Custom 1">
      <a:dk1>
        <a:srgbClr val="6C6D71"/>
      </a:dk1>
      <a:lt1>
        <a:srgbClr val="FFFFFF"/>
      </a:lt1>
      <a:dk2>
        <a:srgbClr val="0D2C4E"/>
      </a:dk2>
      <a:lt2>
        <a:srgbClr val="EAEAEA"/>
      </a:lt2>
      <a:accent1>
        <a:srgbClr val="2280D2"/>
      </a:accent1>
      <a:accent2>
        <a:srgbClr val="16B5BE"/>
      </a:accent2>
      <a:accent3>
        <a:srgbClr val="0D2C4E"/>
      </a:accent3>
      <a:accent4>
        <a:srgbClr val="E9B13A"/>
      </a:accent4>
      <a:accent5>
        <a:srgbClr val="F68A40"/>
      </a:accent5>
      <a:accent6>
        <a:srgbClr val="EAEAEA"/>
      </a:accent6>
      <a:hlink>
        <a:srgbClr val="16B5BE"/>
      </a:hlink>
      <a:folHlink>
        <a:srgbClr val="2280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Usefull">
  <a:themeElements>
    <a:clrScheme name="Simple Light">
      <a:dk1>
        <a:srgbClr val="4C4C4E"/>
      </a:dk1>
      <a:lt1>
        <a:srgbClr val="F3F3F3"/>
      </a:lt1>
      <a:dk2>
        <a:srgbClr val="4C4C4E"/>
      </a:dk2>
      <a:lt2>
        <a:srgbClr val="4C4C4E"/>
      </a:lt2>
      <a:accent1>
        <a:srgbClr val="E07E3C"/>
      </a:accent1>
      <a:accent2>
        <a:srgbClr val="238DC1"/>
      </a:accent2>
      <a:accent3>
        <a:srgbClr val="9AADA4"/>
      </a:accent3>
      <a:accent4>
        <a:srgbClr val="8FCCC8"/>
      </a:accent4>
      <a:accent5>
        <a:srgbClr val="5EAEAD"/>
      </a:accent5>
      <a:accent6>
        <a:srgbClr val="EDECE8"/>
      </a:accent6>
      <a:hlink>
        <a:srgbClr val="D69A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Custom 1">
      <a:dk1>
        <a:srgbClr val="6C6D71"/>
      </a:dk1>
      <a:lt1>
        <a:srgbClr val="FFFFFF"/>
      </a:lt1>
      <a:dk2>
        <a:srgbClr val="0D2C4E"/>
      </a:dk2>
      <a:lt2>
        <a:srgbClr val="EAEAEA"/>
      </a:lt2>
      <a:accent1>
        <a:srgbClr val="2280D2"/>
      </a:accent1>
      <a:accent2>
        <a:srgbClr val="16B5BE"/>
      </a:accent2>
      <a:accent3>
        <a:srgbClr val="0D2C4E"/>
      </a:accent3>
      <a:accent4>
        <a:srgbClr val="E9B13A"/>
      </a:accent4>
      <a:accent5>
        <a:srgbClr val="F68A40"/>
      </a:accent5>
      <a:accent6>
        <a:srgbClr val="EAEAEA"/>
      </a:accent6>
      <a:hlink>
        <a:srgbClr val="16B5BE"/>
      </a:hlink>
      <a:folHlink>
        <a:srgbClr val="2280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Office Theme">
  <a:themeElements>
    <a:clrScheme name="Custom 1">
      <a:dk1>
        <a:srgbClr val="6C6D71"/>
      </a:dk1>
      <a:lt1>
        <a:srgbClr val="FFFFFF"/>
      </a:lt1>
      <a:dk2>
        <a:srgbClr val="0D2C4E"/>
      </a:dk2>
      <a:lt2>
        <a:srgbClr val="EAEAEA"/>
      </a:lt2>
      <a:accent1>
        <a:srgbClr val="2280D2"/>
      </a:accent1>
      <a:accent2>
        <a:srgbClr val="16B5BE"/>
      </a:accent2>
      <a:accent3>
        <a:srgbClr val="0D2C4E"/>
      </a:accent3>
      <a:accent4>
        <a:srgbClr val="E9B13A"/>
      </a:accent4>
      <a:accent5>
        <a:srgbClr val="F68A40"/>
      </a:accent5>
      <a:accent6>
        <a:srgbClr val="EAEAEA"/>
      </a:accent6>
      <a:hlink>
        <a:srgbClr val="16B5BE"/>
      </a:hlink>
      <a:folHlink>
        <a:srgbClr val="2280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3AA15702412B4A8BCC55453C7C0C78" ma:contentTypeVersion="29" ma:contentTypeDescription="Create a new document." ma:contentTypeScope="" ma:versionID="d30ebed0bd9011469945dd2e00ee2d18">
  <xsd:schema xmlns:xsd="http://www.w3.org/2001/XMLSchema" xmlns:xs="http://www.w3.org/2001/XMLSchema" xmlns:p="http://schemas.microsoft.com/office/2006/metadata/properties" xmlns:ns1="http://schemas.microsoft.com/sharepoint/v3" xmlns:ns2="0072676b-616f-4346-b9ab-5478f3861532" xmlns:ns3="fcb56b32-b26a-4292-a3de-a9e2b0e75494" targetNamespace="http://schemas.microsoft.com/office/2006/metadata/properties" ma:root="true" ma:fieldsID="9cf37b44e287fa9536fc096605bd3580" ns1:_="" ns2:_="" ns3:_="">
    <xsd:import namespace="http://schemas.microsoft.com/sharepoint/v3"/>
    <xsd:import namespace="0072676b-616f-4346-b9ab-5478f3861532"/>
    <xsd:import namespace="fcb56b32-b26a-4292-a3de-a9e2b0e75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urpose" minOccurs="0"/>
                <xsd:element ref="ns2:Tag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ContentHighlights" minOccurs="0"/>
                <xsd:element ref="ns2:State" minOccurs="0"/>
                <xsd:element ref="ns2:MediaServiceBillingMetadata" minOccurs="0"/>
                <xsd:element ref="ns2:MaterialStrea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2676b-616f-4346-b9ab-5478f3861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f0e6c00-9fdc-4a73-98ab-43b31f0938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urpose" ma:index="24" nillable="true" ma:displayName="Editor" ma:default="Add folder description here" ma:description="What content should be stored in this folder" ma:format="Dropdown" ma:internalName="Purpose">
      <xsd:simpleType>
        <xsd:restriction base="dms:Text">
          <xsd:maxLength value="255"/>
        </xsd:restriction>
      </xsd:simpleType>
    </xsd:element>
    <xsd:element name="Tag" ma:index="25" nillable="true" ma:displayName="Sector" ma:format="Dropdown" ma:internalName="Tag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K-12"/>
                        <xsd:enumeration value="C&amp;U's"/>
                        <xsd:enumeration value="Grocery"/>
                        <xsd:enumeration value="Manufacturing"/>
                        <xsd:enumeration value="All"/>
                        <xsd:enumeration value="Hospitality"/>
                        <xsd:enumeration value="Restaurant"/>
                        <xsd:enumeration value="Healthcare"/>
                        <xsd:enumeration value="Offices"/>
                        <xsd:enumeration value="Property Managers"/>
                        <xsd:enumeration value="Stadiums/Venues"/>
                        <xsd:enumeration value="Retail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entHighlights" ma:index="29" nillable="true" ma:displayName="Content Highlights" ma:format="Dropdown" ma:internalName="ContentHighlights">
      <xsd:simpleType>
        <xsd:restriction base="dms:Note">
          <xsd:maxLength value="255"/>
        </xsd:restriction>
      </xsd:simpleType>
    </xsd:element>
    <xsd:element name="State" ma:index="30" nillable="true" ma:displayName="State" ma:format="Dropdown" ma:internalName="St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States"/>
                    <xsd:enumeration value="CT"/>
                    <xsd:enumeration value="Mass"/>
                    <xsd:enumeration value="NH"/>
                    <xsd:enumeration value="NJ"/>
                    <xsd:enumeration value="NY"/>
                    <xsd:enumeration value="RI"/>
                  </xsd:restriction>
                </xsd:simpleType>
              </xsd:element>
            </xsd:sequence>
          </xsd:extension>
        </xsd:complexContent>
      </xsd:complex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aterialStream" ma:index="32" nillable="true" ma:displayName="Material Stream" ma:format="Dropdown" ma:internalName="MaterialStream">
      <xsd:simpleType>
        <xsd:restriction base="dms:Choice">
          <xsd:enumeration value="Multiple/Association"/>
          <xsd:enumeration value="Food/Organics"/>
          <xsd:enumeration value="Single-Stream"/>
          <xsd:enumeration value="Universal/Hazardous Waste"/>
          <xsd:enumeration value="Reuse"/>
          <xsd:enumeration value="Difficult to Recycl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b56b32-b26a-4292-a3de-a9e2b0e75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f06c04e-2584-45eb-add8-4036ab0211f4}" ma:internalName="TaxCatchAll" ma:showField="CatchAllData" ma:web="fcb56b32-b26a-4292-a3de-a9e2b0e754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rpose xmlns="0072676b-616f-4346-b9ab-5478f3861532">Add folder description here</Purpose>
    <ContentHighlights xmlns="0072676b-616f-4346-b9ab-5478f3861532" xsi:nil="true"/>
    <_ip_UnifiedCompliancePolicyUIAction xmlns="http://schemas.microsoft.com/sharepoint/v3" xsi:nil="true"/>
    <MaterialStream xmlns="0072676b-616f-4346-b9ab-5478f3861532" xsi:nil="true"/>
    <State xmlns="0072676b-616f-4346-b9ab-5478f3861532" xsi:nil="true"/>
    <lcf76f155ced4ddcb4097134ff3c332f xmlns="0072676b-616f-4346-b9ab-5478f3861532">
      <Terms xmlns="http://schemas.microsoft.com/office/infopath/2007/PartnerControls"/>
    </lcf76f155ced4ddcb4097134ff3c332f>
    <TaxCatchAll xmlns="fcb56b32-b26a-4292-a3de-a9e2b0e75494" xsi:nil="true"/>
    <_ip_UnifiedCompliancePolicyProperties xmlns="http://schemas.microsoft.com/sharepoint/v3" xsi:nil="true"/>
    <Tag xmlns="0072676b-616f-4346-b9ab-5478f3861532" xsi:nil="true"/>
  </documentManagement>
</p:properties>
</file>

<file path=customXml/itemProps1.xml><?xml version="1.0" encoding="utf-8"?>
<ds:datastoreItem xmlns:ds="http://schemas.openxmlformats.org/officeDocument/2006/customXml" ds:itemID="{D5BEDBFC-90E7-4CB5-8903-0A945F9DA4AE}"/>
</file>

<file path=customXml/itemProps2.xml><?xml version="1.0" encoding="utf-8"?>
<ds:datastoreItem xmlns:ds="http://schemas.openxmlformats.org/officeDocument/2006/customXml" ds:itemID="{E636003A-50EA-4204-8E4B-8AC0D498FCEF}"/>
</file>

<file path=customXml/itemProps3.xml><?xml version="1.0" encoding="utf-8"?>
<ds:datastoreItem xmlns:ds="http://schemas.openxmlformats.org/officeDocument/2006/customXml" ds:itemID="{36D990F4-614E-4F2B-BEB0-38DF740F553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0x010100123AA15702412B4A8BCC55453C7C0C78</vt:lpwstr>
  </property>
</Properties>
</file>