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71" r:id="rId7"/>
    <p:sldId id="280" r:id="rId8"/>
    <p:sldId id="265" r:id="rId9"/>
    <p:sldId id="269" r:id="rId10"/>
    <p:sldId id="276" r:id="rId11"/>
    <p:sldId id="365" r:id="rId12"/>
    <p:sldId id="270" r:id="rId13"/>
    <p:sldId id="281" r:id="rId14"/>
    <p:sldId id="282" r:id="rId15"/>
    <p:sldId id="273" r:id="rId16"/>
    <p:sldId id="272" r:id="rId17"/>
    <p:sldId id="278" r:id="rId18"/>
    <p:sldId id="441" r:id="rId19"/>
    <p:sldId id="279" r:id="rId20"/>
    <p:sldId id="436" r:id="rId21"/>
    <p:sldId id="440" r:id="rId22"/>
    <p:sldId id="266" r:id="rId23"/>
    <p:sldId id="333" r:id="rId24"/>
    <p:sldId id="331" r:id="rId25"/>
    <p:sldId id="332" r:id="rId26"/>
    <p:sldId id="284" r:id="rId27"/>
    <p:sldId id="416" r:id="rId28"/>
    <p:sldId id="362" r:id="rId29"/>
    <p:sldId id="435" r:id="rId30"/>
    <p:sldId id="341" r:id="rId31"/>
    <p:sldId id="344" r:id="rId32"/>
    <p:sldId id="277" r:id="rId33"/>
    <p:sldId id="342" r:id="rId34"/>
    <p:sldId id="434" r:id="rId35"/>
    <p:sldId id="363" r:id="rId36"/>
    <p:sldId id="352" r:id="rId37"/>
    <p:sldId id="262" r:id="rId38"/>
    <p:sldId id="285" r:id="rId39"/>
    <p:sldId id="353" r:id="rId40"/>
    <p:sldId id="286" r:id="rId41"/>
    <p:sldId id="356" r:id="rId42"/>
    <p:sldId id="287" r:id="rId43"/>
    <p:sldId id="338" r:id="rId44"/>
    <p:sldId id="359" r:id="rId45"/>
    <p:sldId id="446" r:id="rId46"/>
    <p:sldId id="357" r:id="rId47"/>
    <p:sldId id="335" r:id="rId48"/>
    <p:sldId id="447" r:id="rId49"/>
    <p:sldId id="336" r:id="rId50"/>
    <p:sldId id="337" r:id="rId51"/>
    <p:sldId id="340" r:id="rId52"/>
    <p:sldId id="345" r:id="rId53"/>
    <p:sldId id="346" r:id="rId54"/>
    <p:sldId id="360" r:id="rId55"/>
    <p:sldId id="445" r:id="rId56"/>
    <p:sldId id="443" r:id="rId57"/>
    <p:sldId id="444" r:id="rId58"/>
    <p:sldId id="347" r:id="rId59"/>
    <p:sldId id="361" r:id="rId60"/>
    <p:sldId id="350" r:id="rId61"/>
    <p:sldId id="351" r:id="rId62"/>
    <p:sldId id="348" r:id="rId63"/>
    <p:sldId id="40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1F1F1"/>
    <a:srgbClr val="E7C2ED"/>
    <a:srgbClr val="D5B9A2"/>
    <a:srgbClr val="EF81E5"/>
    <a:srgbClr val="169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28"/>
    <p:restoredTop sz="94667"/>
  </p:normalViewPr>
  <p:slideViewPr>
    <p:cSldViewPr snapToGrid="0" snapToObjects="1">
      <p:cViewPr varScale="1">
        <p:scale>
          <a:sx n="89" d="100"/>
          <a:sy n="89" d="100"/>
        </p:scale>
        <p:origin x="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svg"/><Relationship Id="rId16" Type="http://schemas.openxmlformats.org/officeDocument/2006/relationships/image" Target="../media/image64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56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svg"/><Relationship Id="rId16" Type="http://schemas.openxmlformats.org/officeDocument/2006/relationships/image" Target="../media/image64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56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svg"/><Relationship Id="rId1" Type="http://schemas.openxmlformats.org/officeDocument/2006/relationships/image" Target="../media/image96.png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84402-6515-4C13-9A40-3B2A4705A574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F200009-D9CB-433B-BB4C-ED5B8C5CB88D}">
      <dgm:prSet/>
      <dgm:spPr/>
      <dgm:t>
        <a:bodyPr/>
        <a:lstStyle/>
        <a:p>
          <a:r>
            <a:rPr lang="en-US" dirty="0"/>
            <a:t>What is community-scale composting?</a:t>
          </a:r>
        </a:p>
      </dgm:t>
    </dgm:pt>
    <dgm:pt modelId="{FB8B436D-D103-47D6-AD31-28119E6C117F}" type="parTrans" cxnId="{9E333C7A-E2C7-4203-9F22-9D5E5FB047AB}">
      <dgm:prSet/>
      <dgm:spPr/>
      <dgm:t>
        <a:bodyPr/>
        <a:lstStyle/>
        <a:p>
          <a:endParaRPr lang="en-US"/>
        </a:p>
      </dgm:t>
    </dgm:pt>
    <dgm:pt modelId="{881F9DFE-9F24-4AB9-8233-4C9FAFC167DA}" type="sibTrans" cxnId="{9E333C7A-E2C7-4203-9F22-9D5E5FB047AB}">
      <dgm:prSet/>
      <dgm:spPr/>
      <dgm:t>
        <a:bodyPr/>
        <a:lstStyle/>
        <a:p>
          <a:endParaRPr lang="en-US"/>
        </a:p>
      </dgm:t>
    </dgm:pt>
    <dgm:pt modelId="{E005C795-FE55-49E3-A5D7-F0A5AC683E22}">
      <dgm:prSet/>
      <dgm:spPr/>
      <dgm:t>
        <a:bodyPr/>
        <a:lstStyle/>
        <a:p>
          <a:r>
            <a:rPr lang="en-US" dirty="0"/>
            <a:t>How do community composting operations develop?</a:t>
          </a:r>
        </a:p>
      </dgm:t>
    </dgm:pt>
    <dgm:pt modelId="{7547464C-EAEF-4690-92B0-9D1C41DC927B}" type="parTrans" cxnId="{5A4A972C-C31B-4984-BD53-F5A9A12756D6}">
      <dgm:prSet/>
      <dgm:spPr/>
      <dgm:t>
        <a:bodyPr/>
        <a:lstStyle/>
        <a:p>
          <a:endParaRPr lang="en-US"/>
        </a:p>
      </dgm:t>
    </dgm:pt>
    <dgm:pt modelId="{684A2E79-0D97-407B-B4AC-0DCD137BAE88}" type="sibTrans" cxnId="{5A4A972C-C31B-4984-BD53-F5A9A12756D6}">
      <dgm:prSet/>
      <dgm:spPr/>
      <dgm:t>
        <a:bodyPr/>
        <a:lstStyle/>
        <a:p>
          <a:endParaRPr lang="en-US"/>
        </a:p>
      </dgm:t>
    </dgm:pt>
    <dgm:pt modelId="{015108BE-2526-47DB-9FF2-714E2594A6CD}">
      <dgm:prSet custT="1"/>
      <dgm:spPr/>
      <dgm:t>
        <a:bodyPr/>
        <a:lstStyle/>
        <a:p>
          <a:r>
            <a:rPr lang="en-US" sz="1800" dirty="0"/>
            <a:t>Where might systems be developed?</a:t>
          </a:r>
        </a:p>
      </dgm:t>
    </dgm:pt>
    <dgm:pt modelId="{0B91E6ED-7756-4A9F-95AF-FC11CE61A551}" type="parTrans" cxnId="{540461BD-E6E6-4996-913C-E9210C3E2657}">
      <dgm:prSet/>
      <dgm:spPr/>
      <dgm:t>
        <a:bodyPr/>
        <a:lstStyle/>
        <a:p>
          <a:endParaRPr lang="en-US"/>
        </a:p>
      </dgm:t>
    </dgm:pt>
    <dgm:pt modelId="{3C26D334-2D62-40F9-B899-62428CF3C5AE}" type="sibTrans" cxnId="{540461BD-E6E6-4996-913C-E9210C3E2657}">
      <dgm:prSet/>
      <dgm:spPr/>
      <dgm:t>
        <a:bodyPr/>
        <a:lstStyle/>
        <a:p>
          <a:endParaRPr lang="en-US"/>
        </a:p>
      </dgm:t>
    </dgm:pt>
    <dgm:pt modelId="{C1425C23-7743-4996-B845-DFCB5BED9FBB}">
      <dgm:prSet custT="1"/>
      <dgm:spPr/>
      <dgm:t>
        <a:bodyPr/>
        <a:lstStyle/>
        <a:p>
          <a:r>
            <a:rPr lang="en-US" sz="1800" dirty="0"/>
            <a:t>What are the economics here?</a:t>
          </a:r>
        </a:p>
      </dgm:t>
    </dgm:pt>
    <dgm:pt modelId="{2984D728-4E5B-4AC1-B539-A856F4F5A501}" type="parTrans" cxnId="{31B929E3-2E91-4B3E-9799-7276AF2E744A}">
      <dgm:prSet/>
      <dgm:spPr/>
      <dgm:t>
        <a:bodyPr/>
        <a:lstStyle/>
        <a:p>
          <a:endParaRPr lang="en-US"/>
        </a:p>
      </dgm:t>
    </dgm:pt>
    <dgm:pt modelId="{73FEC8A3-2345-4EE9-A1E3-E6F38ADD7813}" type="sibTrans" cxnId="{31B929E3-2E91-4B3E-9799-7276AF2E744A}">
      <dgm:prSet/>
      <dgm:spPr/>
      <dgm:t>
        <a:bodyPr/>
        <a:lstStyle/>
        <a:p>
          <a:endParaRPr lang="en-US"/>
        </a:p>
      </dgm:t>
    </dgm:pt>
    <dgm:pt modelId="{9887262D-33A5-4AF3-A6CF-57F089A4B809}">
      <dgm:prSet/>
      <dgm:spPr/>
      <dgm:t>
        <a:bodyPr/>
        <a:lstStyle/>
        <a:p>
          <a:r>
            <a:rPr lang="en-US"/>
            <a:t>Are there examples to use as a road map?</a:t>
          </a:r>
        </a:p>
      </dgm:t>
    </dgm:pt>
    <dgm:pt modelId="{7E8BBC7C-C964-4461-86D5-269A9D3B67FF}" type="parTrans" cxnId="{54A002BD-7A4E-4A6C-A583-D13902EB7C6D}">
      <dgm:prSet/>
      <dgm:spPr/>
      <dgm:t>
        <a:bodyPr/>
        <a:lstStyle/>
        <a:p>
          <a:endParaRPr lang="en-US"/>
        </a:p>
      </dgm:t>
    </dgm:pt>
    <dgm:pt modelId="{4A93A582-B1F8-43A5-A228-B405DF12675E}" type="sibTrans" cxnId="{54A002BD-7A4E-4A6C-A583-D13902EB7C6D}">
      <dgm:prSet/>
      <dgm:spPr/>
      <dgm:t>
        <a:bodyPr/>
        <a:lstStyle/>
        <a:p>
          <a:endParaRPr lang="en-US"/>
        </a:p>
      </dgm:t>
    </dgm:pt>
    <dgm:pt modelId="{443B6DA6-62F2-8F47-B918-5750FE2473F0}">
      <dgm:prSet custT="1"/>
      <dgm:spPr/>
      <dgm:t>
        <a:bodyPr/>
        <a:lstStyle/>
        <a:p>
          <a:r>
            <a:rPr lang="en-US" sz="2000" dirty="0"/>
            <a:t>Why do people develop them?</a:t>
          </a:r>
        </a:p>
      </dgm:t>
    </dgm:pt>
    <dgm:pt modelId="{A0457C71-5EFC-8C42-B273-1109F7A20F91}" type="parTrans" cxnId="{1B1C80E3-76FD-224D-8678-F94B93224A85}">
      <dgm:prSet/>
      <dgm:spPr/>
      <dgm:t>
        <a:bodyPr/>
        <a:lstStyle/>
        <a:p>
          <a:endParaRPr lang="en-US"/>
        </a:p>
      </dgm:t>
    </dgm:pt>
    <dgm:pt modelId="{0BCBABEE-BD9D-3F4C-9DFE-B106E8659494}" type="sibTrans" cxnId="{1B1C80E3-76FD-224D-8678-F94B93224A85}">
      <dgm:prSet/>
      <dgm:spPr/>
      <dgm:t>
        <a:bodyPr/>
        <a:lstStyle/>
        <a:p>
          <a:endParaRPr lang="en-US"/>
        </a:p>
      </dgm:t>
    </dgm:pt>
    <dgm:pt modelId="{B3FC365C-53E0-1347-BE12-8E76F65B49FF}">
      <dgm:prSet custT="1"/>
      <dgm:spPr/>
      <dgm:t>
        <a:bodyPr/>
        <a:lstStyle/>
        <a:p>
          <a:r>
            <a:rPr lang="en-US" sz="2000" dirty="0"/>
            <a:t>Who is involved?</a:t>
          </a:r>
        </a:p>
      </dgm:t>
    </dgm:pt>
    <dgm:pt modelId="{8F8DDA87-EFAA-0C4A-A775-260226E8457B}" type="parTrans" cxnId="{A426C377-5D3A-7840-8C79-BD7AC746F799}">
      <dgm:prSet/>
      <dgm:spPr/>
      <dgm:t>
        <a:bodyPr/>
        <a:lstStyle/>
        <a:p>
          <a:endParaRPr lang="en-US"/>
        </a:p>
      </dgm:t>
    </dgm:pt>
    <dgm:pt modelId="{811846C1-78AD-A447-B093-C7771CE3654A}" type="sibTrans" cxnId="{A426C377-5D3A-7840-8C79-BD7AC746F799}">
      <dgm:prSet/>
      <dgm:spPr/>
      <dgm:t>
        <a:bodyPr/>
        <a:lstStyle/>
        <a:p>
          <a:endParaRPr lang="en-US"/>
        </a:p>
      </dgm:t>
    </dgm:pt>
    <dgm:pt modelId="{C7411E8A-C993-6748-9136-8277C47CFEE0}">
      <dgm:prSet custT="1"/>
      <dgm:spPr/>
      <dgm:t>
        <a:bodyPr/>
        <a:lstStyle/>
        <a:p>
          <a:r>
            <a:rPr lang="en-US" sz="1800" dirty="0"/>
            <a:t>What is managed composting?</a:t>
          </a:r>
        </a:p>
      </dgm:t>
    </dgm:pt>
    <dgm:pt modelId="{F005AB73-FD3A-9D4A-A1CB-09E13D1C2283}" type="parTrans" cxnId="{67E0A0D7-EF50-5D4F-88B1-BC42641BD8A5}">
      <dgm:prSet/>
      <dgm:spPr/>
      <dgm:t>
        <a:bodyPr/>
        <a:lstStyle/>
        <a:p>
          <a:endParaRPr lang="en-US"/>
        </a:p>
      </dgm:t>
    </dgm:pt>
    <dgm:pt modelId="{4459AAFF-4D67-CD4E-8E00-0492A9A112D3}" type="sibTrans" cxnId="{67E0A0D7-EF50-5D4F-88B1-BC42641BD8A5}">
      <dgm:prSet/>
      <dgm:spPr/>
      <dgm:t>
        <a:bodyPr/>
        <a:lstStyle/>
        <a:p>
          <a:endParaRPr lang="en-US"/>
        </a:p>
      </dgm:t>
    </dgm:pt>
    <dgm:pt modelId="{3F864419-6C98-424C-9F31-5150D24864C3}" type="pres">
      <dgm:prSet presAssocID="{56E84402-6515-4C13-9A40-3B2A4705A574}" presName="Name0" presStyleCnt="0">
        <dgm:presLayoutVars>
          <dgm:dir/>
          <dgm:animLvl val="lvl"/>
          <dgm:resizeHandles val="exact"/>
        </dgm:presLayoutVars>
      </dgm:prSet>
      <dgm:spPr/>
    </dgm:pt>
    <dgm:pt modelId="{790FF52C-238D-204A-A7BC-635F1A5D97B4}" type="pres">
      <dgm:prSet presAssocID="{9887262D-33A5-4AF3-A6CF-57F089A4B809}" presName="boxAndChildren" presStyleCnt="0"/>
      <dgm:spPr/>
    </dgm:pt>
    <dgm:pt modelId="{904510F9-3BFE-5845-9037-49A2ADEB3D10}" type="pres">
      <dgm:prSet presAssocID="{9887262D-33A5-4AF3-A6CF-57F089A4B809}" presName="parentTextBox" presStyleLbl="node1" presStyleIdx="0" presStyleCnt="3"/>
      <dgm:spPr/>
    </dgm:pt>
    <dgm:pt modelId="{24A5F78B-99DF-EB44-8337-D0A2036FEEDA}" type="pres">
      <dgm:prSet presAssocID="{684A2E79-0D97-407B-B4AC-0DCD137BAE88}" presName="sp" presStyleCnt="0"/>
      <dgm:spPr/>
    </dgm:pt>
    <dgm:pt modelId="{AFEDCC45-0F70-DD43-B007-51740ECAB315}" type="pres">
      <dgm:prSet presAssocID="{E005C795-FE55-49E3-A5D7-F0A5AC683E22}" presName="arrowAndChildren" presStyleCnt="0"/>
      <dgm:spPr/>
    </dgm:pt>
    <dgm:pt modelId="{22303455-6580-4C46-888A-E0CB145354CF}" type="pres">
      <dgm:prSet presAssocID="{E005C795-FE55-49E3-A5D7-F0A5AC683E22}" presName="parentTextArrow" presStyleLbl="node1" presStyleIdx="0" presStyleCnt="3"/>
      <dgm:spPr/>
    </dgm:pt>
    <dgm:pt modelId="{3228CDC4-6E1E-DF4A-9BF3-E95F7459C700}" type="pres">
      <dgm:prSet presAssocID="{E005C795-FE55-49E3-A5D7-F0A5AC683E22}" presName="arrow" presStyleLbl="node1" presStyleIdx="1" presStyleCnt="3"/>
      <dgm:spPr/>
    </dgm:pt>
    <dgm:pt modelId="{0055ED50-01AE-1448-8488-54A3427D33D6}" type="pres">
      <dgm:prSet presAssocID="{E005C795-FE55-49E3-A5D7-F0A5AC683E22}" presName="descendantArrow" presStyleCnt="0"/>
      <dgm:spPr/>
    </dgm:pt>
    <dgm:pt modelId="{E010E0CD-858F-114A-A2A2-B5C542E28319}" type="pres">
      <dgm:prSet presAssocID="{C7411E8A-C993-6748-9136-8277C47CFEE0}" presName="childTextArrow" presStyleLbl="fgAccFollowNode1" presStyleIdx="0" presStyleCnt="5" custScaleY="121866" custLinFactNeighborY="-8436">
        <dgm:presLayoutVars>
          <dgm:bulletEnabled val="1"/>
        </dgm:presLayoutVars>
      </dgm:prSet>
      <dgm:spPr/>
    </dgm:pt>
    <dgm:pt modelId="{AF8AE712-45B3-3742-8E54-077F592526D1}" type="pres">
      <dgm:prSet presAssocID="{015108BE-2526-47DB-9FF2-714E2594A6CD}" presName="childTextArrow" presStyleLbl="fgAccFollowNode1" presStyleIdx="1" presStyleCnt="5" custScaleY="120708" custLinFactNeighborY="-9015">
        <dgm:presLayoutVars>
          <dgm:bulletEnabled val="1"/>
        </dgm:presLayoutVars>
      </dgm:prSet>
      <dgm:spPr/>
    </dgm:pt>
    <dgm:pt modelId="{257B7001-AABD-554D-B211-27CCE3B39C9B}" type="pres">
      <dgm:prSet presAssocID="{C1425C23-7743-4996-B845-DFCB5BED9FBB}" presName="childTextArrow" presStyleLbl="fgAccFollowNode1" presStyleIdx="2" presStyleCnt="5" custScaleY="120708" custLinFactNeighborY="-9015">
        <dgm:presLayoutVars>
          <dgm:bulletEnabled val="1"/>
        </dgm:presLayoutVars>
      </dgm:prSet>
      <dgm:spPr/>
    </dgm:pt>
    <dgm:pt modelId="{FF120CD7-306A-144A-8F87-60748FA71CFA}" type="pres">
      <dgm:prSet presAssocID="{881F9DFE-9F24-4AB9-8233-4C9FAFC167DA}" presName="sp" presStyleCnt="0"/>
      <dgm:spPr/>
    </dgm:pt>
    <dgm:pt modelId="{1E0EA30F-A8E2-E546-B84E-B45877093851}" type="pres">
      <dgm:prSet presAssocID="{DF200009-D9CB-433B-BB4C-ED5B8C5CB88D}" presName="arrowAndChildren" presStyleCnt="0"/>
      <dgm:spPr/>
    </dgm:pt>
    <dgm:pt modelId="{A2979DCC-69EC-E847-A111-438202EF6835}" type="pres">
      <dgm:prSet presAssocID="{DF200009-D9CB-433B-BB4C-ED5B8C5CB88D}" presName="parentTextArrow" presStyleLbl="node1" presStyleIdx="1" presStyleCnt="3"/>
      <dgm:spPr/>
    </dgm:pt>
    <dgm:pt modelId="{175C8757-E19F-AD42-9B44-A9CD0B2215E0}" type="pres">
      <dgm:prSet presAssocID="{DF200009-D9CB-433B-BB4C-ED5B8C5CB88D}" presName="arrow" presStyleLbl="node1" presStyleIdx="2" presStyleCnt="3"/>
      <dgm:spPr/>
    </dgm:pt>
    <dgm:pt modelId="{610F1A83-ED7C-5642-9CC6-C967ACE6F868}" type="pres">
      <dgm:prSet presAssocID="{DF200009-D9CB-433B-BB4C-ED5B8C5CB88D}" presName="descendantArrow" presStyleCnt="0"/>
      <dgm:spPr/>
    </dgm:pt>
    <dgm:pt modelId="{20AEFA15-ABC1-F64E-B8DD-E0D3017F3108}" type="pres">
      <dgm:prSet presAssocID="{443B6DA6-62F2-8F47-B918-5750FE2473F0}" presName="childTextArrow" presStyleLbl="fgAccFollowNode1" presStyleIdx="3" presStyleCnt="5" custScaleY="99489" custLinFactNeighborY="-579">
        <dgm:presLayoutVars>
          <dgm:bulletEnabled val="1"/>
        </dgm:presLayoutVars>
      </dgm:prSet>
      <dgm:spPr/>
    </dgm:pt>
    <dgm:pt modelId="{0EB4451C-712A-5D40-BAF9-D3168AD493CC}" type="pres">
      <dgm:prSet presAssocID="{B3FC365C-53E0-1347-BE12-8E76F65B49FF}" presName="childTextArrow" presStyleLbl="fgAccFollowNode1" presStyleIdx="4" presStyleCnt="5" custScaleY="99489" custLinFactNeighborY="-579">
        <dgm:presLayoutVars>
          <dgm:bulletEnabled val="1"/>
        </dgm:presLayoutVars>
      </dgm:prSet>
      <dgm:spPr/>
    </dgm:pt>
  </dgm:ptLst>
  <dgm:cxnLst>
    <dgm:cxn modelId="{C695B90F-1AFE-E544-81F3-BDEB6AA8B6F4}" type="presOf" srcId="{015108BE-2526-47DB-9FF2-714E2594A6CD}" destId="{AF8AE712-45B3-3742-8E54-077F592526D1}" srcOrd="0" destOrd="0" presId="urn:microsoft.com/office/officeart/2005/8/layout/process4"/>
    <dgm:cxn modelId="{40109625-712F-0E41-8A4A-D97C8977A5F5}" type="presOf" srcId="{E005C795-FE55-49E3-A5D7-F0A5AC683E22}" destId="{3228CDC4-6E1E-DF4A-9BF3-E95F7459C700}" srcOrd="1" destOrd="0" presId="urn:microsoft.com/office/officeart/2005/8/layout/process4"/>
    <dgm:cxn modelId="{5A4A972C-C31B-4984-BD53-F5A9A12756D6}" srcId="{56E84402-6515-4C13-9A40-3B2A4705A574}" destId="{E005C795-FE55-49E3-A5D7-F0A5AC683E22}" srcOrd="1" destOrd="0" parTransId="{7547464C-EAEF-4690-92B0-9D1C41DC927B}" sibTransId="{684A2E79-0D97-407B-B4AC-0DCD137BAE88}"/>
    <dgm:cxn modelId="{8CDBBF31-087F-0C45-B98B-4AC372CF3A6B}" type="presOf" srcId="{9887262D-33A5-4AF3-A6CF-57F089A4B809}" destId="{904510F9-3BFE-5845-9037-49A2ADEB3D10}" srcOrd="0" destOrd="0" presId="urn:microsoft.com/office/officeart/2005/8/layout/process4"/>
    <dgm:cxn modelId="{70384A3E-2289-6C44-A1E2-61B0390CA9E6}" type="presOf" srcId="{C7411E8A-C993-6748-9136-8277C47CFEE0}" destId="{E010E0CD-858F-114A-A2A2-B5C542E28319}" srcOrd="0" destOrd="0" presId="urn:microsoft.com/office/officeart/2005/8/layout/process4"/>
    <dgm:cxn modelId="{AA769B49-C92F-3042-BA52-52FCD7CA12DF}" type="presOf" srcId="{443B6DA6-62F2-8F47-B918-5750FE2473F0}" destId="{20AEFA15-ABC1-F64E-B8DD-E0D3017F3108}" srcOrd="0" destOrd="0" presId="urn:microsoft.com/office/officeart/2005/8/layout/process4"/>
    <dgm:cxn modelId="{A280954A-D40A-0143-A676-7F755BE3EBDA}" type="presOf" srcId="{56E84402-6515-4C13-9A40-3B2A4705A574}" destId="{3F864419-6C98-424C-9F31-5150D24864C3}" srcOrd="0" destOrd="0" presId="urn:microsoft.com/office/officeart/2005/8/layout/process4"/>
    <dgm:cxn modelId="{00C72D4E-CB90-0247-AA66-DB520F3974BA}" type="presOf" srcId="{B3FC365C-53E0-1347-BE12-8E76F65B49FF}" destId="{0EB4451C-712A-5D40-BAF9-D3168AD493CC}" srcOrd="0" destOrd="0" presId="urn:microsoft.com/office/officeart/2005/8/layout/process4"/>
    <dgm:cxn modelId="{A426C377-5D3A-7840-8C79-BD7AC746F799}" srcId="{DF200009-D9CB-433B-BB4C-ED5B8C5CB88D}" destId="{B3FC365C-53E0-1347-BE12-8E76F65B49FF}" srcOrd="1" destOrd="0" parTransId="{8F8DDA87-EFAA-0C4A-A775-260226E8457B}" sibTransId="{811846C1-78AD-A447-B093-C7771CE3654A}"/>
    <dgm:cxn modelId="{0AA03459-C848-F447-B3B2-D79BB4CB6680}" type="presOf" srcId="{DF200009-D9CB-433B-BB4C-ED5B8C5CB88D}" destId="{A2979DCC-69EC-E847-A111-438202EF6835}" srcOrd="0" destOrd="0" presId="urn:microsoft.com/office/officeart/2005/8/layout/process4"/>
    <dgm:cxn modelId="{9E333C7A-E2C7-4203-9F22-9D5E5FB047AB}" srcId="{56E84402-6515-4C13-9A40-3B2A4705A574}" destId="{DF200009-D9CB-433B-BB4C-ED5B8C5CB88D}" srcOrd="0" destOrd="0" parTransId="{FB8B436D-D103-47D6-AD31-28119E6C117F}" sibTransId="{881F9DFE-9F24-4AB9-8233-4C9FAFC167DA}"/>
    <dgm:cxn modelId="{ED7AD3AD-F050-AA4D-AF38-418B91EF7194}" type="presOf" srcId="{C1425C23-7743-4996-B845-DFCB5BED9FBB}" destId="{257B7001-AABD-554D-B211-27CCE3B39C9B}" srcOrd="0" destOrd="0" presId="urn:microsoft.com/office/officeart/2005/8/layout/process4"/>
    <dgm:cxn modelId="{01DFF2B9-14CE-D549-8D8F-A8C8AFCC7965}" type="presOf" srcId="{DF200009-D9CB-433B-BB4C-ED5B8C5CB88D}" destId="{175C8757-E19F-AD42-9B44-A9CD0B2215E0}" srcOrd="1" destOrd="0" presId="urn:microsoft.com/office/officeart/2005/8/layout/process4"/>
    <dgm:cxn modelId="{54A002BD-7A4E-4A6C-A583-D13902EB7C6D}" srcId="{56E84402-6515-4C13-9A40-3B2A4705A574}" destId="{9887262D-33A5-4AF3-A6CF-57F089A4B809}" srcOrd="2" destOrd="0" parTransId="{7E8BBC7C-C964-4461-86D5-269A9D3B67FF}" sibTransId="{4A93A582-B1F8-43A5-A228-B405DF12675E}"/>
    <dgm:cxn modelId="{540461BD-E6E6-4996-913C-E9210C3E2657}" srcId="{E005C795-FE55-49E3-A5D7-F0A5AC683E22}" destId="{015108BE-2526-47DB-9FF2-714E2594A6CD}" srcOrd="1" destOrd="0" parTransId="{0B91E6ED-7756-4A9F-95AF-FC11CE61A551}" sibTransId="{3C26D334-2D62-40F9-B899-62428CF3C5AE}"/>
    <dgm:cxn modelId="{67E0A0D7-EF50-5D4F-88B1-BC42641BD8A5}" srcId="{E005C795-FE55-49E3-A5D7-F0A5AC683E22}" destId="{C7411E8A-C993-6748-9136-8277C47CFEE0}" srcOrd="0" destOrd="0" parTransId="{F005AB73-FD3A-9D4A-A1CB-09E13D1C2283}" sibTransId="{4459AAFF-4D67-CD4E-8E00-0492A9A112D3}"/>
    <dgm:cxn modelId="{D10C5ADC-EA63-9E47-8339-9E4C7D03FBCD}" type="presOf" srcId="{E005C795-FE55-49E3-A5D7-F0A5AC683E22}" destId="{22303455-6580-4C46-888A-E0CB145354CF}" srcOrd="0" destOrd="0" presId="urn:microsoft.com/office/officeart/2005/8/layout/process4"/>
    <dgm:cxn modelId="{31B929E3-2E91-4B3E-9799-7276AF2E744A}" srcId="{E005C795-FE55-49E3-A5D7-F0A5AC683E22}" destId="{C1425C23-7743-4996-B845-DFCB5BED9FBB}" srcOrd="2" destOrd="0" parTransId="{2984D728-4E5B-4AC1-B539-A856F4F5A501}" sibTransId="{73FEC8A3-2345-4EE9-A1E3-E6F38ADD7813}"/>
    <dgm:cxn modelId="{1B1C80E3-76FD-224D-8678-F94B93224A85}" srcId="{DF200009-D9CB-433B-BB4C-ED5B8C5CB88D}" destId="{443B6DA6-62F2-8F47-B918-5750FE2473F0}" srcOrd="0" destOrd="0" parTransId="{A0457C71-5EFC-8C42-B273-1109F7A20F91}" sibTransId="{0BCBABEE-BD9D-3F4C-9DFE-B106E8659494}"/>
    <dgm:cxn modelId="{114EB61F-70A2-A642-B68F-5027B6184DBA}" type="presParOf" srcId="{3F864419-6C98-424C-9F31-5150D24864C3}" destId="{790FF52C-238D-204A-A7BC-635F1A5D97B4}" srcOrd="0" destOrd="0" presId="urn:microsoft.com/office/officeart/2005/8/layout/process4"/>
    <dgm:cxn modelId="{5D04E05D-74CE-3B4C-969F-9829D25DE45E}" type="presParOf" srcId="{790FF52C-238D-204A-A7BC-635F1A5D97B4}" destId="{904510F9-3BFE-5845-9037-49A2ADEB3D10}" srcOrd="0" destOrd="0" presId="urn:microsoft.com/office/officeart/2005/8/layout/process4"/>
    <dgm:cxn modelId="{0FE5310B-685F-6548-B6E9-FB7B56B0CC38}" type="presParOf" srcId="{3F864419-6C98-424C-9F31-5150D24864C3}" destId="{24A5F78B-99DF-EB44-8337-D0A2036FEEDA}" srcOrd="1" destOrd="0" presId="urn:microsoft.com/office/officeart/2005/8/layout/process4"/>
    <dgm:cxn modelId="{E3A9C94C-88B8-484F-9E20-569A600681F2}" type="presParOf" srcId="{3F864419-6C98-424C-9F31-5150D24864C3}" destId="{AFEDCC45-0F70-DD43-B007-51740ECAB315}" srcOrd="2" destOrd="0" presId="urn:microsoft.com/office/officeart/2005/8/layout/process4"/>
    <dgm:cxn modelId="{FBE77A07-0DAA-A849-911B-0C19FE1814AA}" type="presParOf" srcId="{AFEDCC45-0F70-DD43-B007-51740ECAB315}" destId="{22303455-6580-4C46-888A-E0CB145354CF}" srcOrd="0" destOrd="0" presId="urn:microsoft.com/office/officeart/2005/8/layout/process4"/>
    <dgm:cxn modelId="{C6B82162-FA83-BD4B-832C-BA29A7AB7862}" type="presParOf" srcId="{AFEDCC45-0F70-DD43-B007-51740ECAB315}" destId="{3228CDC4-6E1E-DF4A-9BF3-E95F7459C700}" srcOrd="1" destOrd="0" presId="urn:microsoft.com/office/officeart/2005/8/layout/process4"/>
    <dgm:cxn modelId="{3DEA11AA-F39B-4742-942C-0F5E799E32EE}" type="presParOf" srcId="{AFEDCC45-0F70-DD43-B007-51740ECAB315}" destId="{0055ED50-01AE-1448-8488-54A3427D33D6}" srcOrd="2" destOrd="0" presId="urn:microsoft.com/office/officeart/2005/8/layout/process4"/>
    <dgm:cxn modelId="{0BF34E87-DBA3-EA46-B577-49587E8E8EE0}" type="presParOf" srcId="{0055ED50-01AE-1448-8488-54A3427D33D6}" destId="{E010E0CD-858F-114A-A2A2-B5C542E28319}" srcOrd="0" destOrd="0" presId="urn:microsoft.com/office/officeart/2005/8/layout/process4"/>
    <dgm:cxn modelId="{FFB3DF8D-FF17-7E49-93BD-9B5A62FA1683}" type="presParOf" srcId="{0055ED50-01AE-1448-8488-54A3427D33D6}" destId="{AF8AE712-45B3-3742-8E54-077F592526D1}" srcOrd="1" destOrd="0" presId="urn:microsoft.com/office/officeart/2005/8/layout/process4"/>
    <dgm:cxn modelId="{E9A444B0-83E9-904F-9EFA-0713C2B0D662}" type="presParOf" srcId="{0055ED50-01AE-1448-8488-54A3427D33D6}" destId="{257B7001-AABD-554D-B211-27CCE3B39C9B}" srcOrd="2" destOrd="0" presId="urn:microsoft.com/office/officeart/2005/8/layout/process4"/>
    <dgm:cxn modelId="{F4EDE36C-7709-1240-913D-667D17C12A46}" type="presParOf" srcId="{3F864419-6C98-424C-9F31-5150D24864C3}" destId="{FF120CD7-306A-144A-8F87-60748FA71CFA}" srcOrd="3" destOrd="0" presId="urn:microsoft.com/office/officeart/2005/8/layout/process4"/>
    <dgm:cxn modelId="{0B8B35DA-0ED3-9342-9B87-46415C6EE2C8}" type="presParOf" srcId="{3F864419-6C98-424C-9F31-5150D24864C3}" destId="{1E0EA30F-A8E2-E546-B84E-B45877093851}" srcOrd="4" destOrd="0" presId="urn:microsoft.com/office/officeart/2005/8/layout/process4"/>
    <dgm:cxn modelId="{A8E20D35-4A58-7849-992D-AF760F6FEAF9}" type="presParOf" srcId="{1E0EA30F-A8E2-E546-B84E-B45877093851}" destId="{A2979DCC-69EC-E847-A111-438202EF6835}" srcOrd="0" destOrd="0" presId="urn:microsoft.com/office/officeart/2005/8/layout/process4"/>
    <dgm:cxn modelId="{04791BD7-27E2-EC44-A32D-D58C488B02DF}" type="presParOf" srcId="{1E0EA30F-A8E2-E546-B84E-B45877093851}" destId="{175C8757-E19F-AD42-9B44-A9CD0B2215E0}" srcOrd="1" destOrd="0" presId="urn:microsoft.com/office/officeart/2005/8/layout/process4"/>
    <dgm:cxn modelId="{15CEA198-4344-B74C-AE57-3C566D6A673E}" type="presParOf" srcId="{1E0EA30F-A8E2-E546-B84E-B45877093851}" destId="{610F1A83-ED7C-5642-9CC6-C967ACE6F868}" srcOrd="2" destOrd="0" presId="urn:microsoft.com/office/officeart/2005/8/layout/process4"/>
    <dgm:cxn modelId="{F7C157D7-9260-7A43-89E3-62EDB4BB3EA0}" type="presParOf" srcId="{610F1A83-ED7C-5642-9CC6-C967ACE6F868}" destId="{20AEFA15-ABC1-F64E-B8DD-E0D3017F3108}" srcOrd="0" destOrd="0" presId="urn:microsoft.com/office/officeart/2005/8/layout/process4"/>
    <dgm:cxn modelId="{23C03DE4-AEE4-7D42-A871-1B50ED29A568}" type="presParOf" srcId="{610F1A83-ED7C-5642-9CC6-C967ACE6F868}" destId="{0EB4451C-712A-5D40-BAF9-D3168AD493C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3A6662-759C-4EDE-8755-8ED53318010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275B166-05D6-44AE-AB61-50A830F1F1F7}">
      <dgm:prSet/>
      <dgm:spPr/>
      <dgm:t>
        <a:bodyPr/>
        <a:lstStyle/>
        <a:p>
          <a:pPr>
            <a:defRPr cap="all"/>
          </a:pPr>
          <a:r>
            <a:rPr lang="en-US"/>
            <a:t>On-site at schools, universities, corporate campuses, food processors</a:t>
          </a:r>
        </a:p>
      </dgm:t>
    </dgm:pt>
    <dgm:pt modelId="{73393F46-BB68-4838-BFB2-7029D7101B39}" type="parTrans" cxnId="{56648434-0B92-4003-B100-16C8070A7379}">
      <dgm:prSet/>
      <dgm:spPr/>
      <dgm:t>
        <a:bodyPr/>
        <a:lstStyle/>
        <a:p>
          <a:endParaRPr lang="en-US"/>
        </a:p>
      </dgm:t>
    </dgm:pt>
    <dgm:pt modelId="{00F87E3A-B1EC-41A5-9FC2-2DBFC3C4E667}" type="sibTrans" cxnId="{56648434-0B92-4003-B100-16C8070A7379}">
      <dgm:prSet/>
      <dgm:spPr/>
      <dgm:t>
        <a:bodyPr/>
        <a:lstStyle/>
        <a:p>
          <a:endParaRPr lang="en-US"/>
        </a:p>
      </dgm:t>
    </dgm:pt>
    <dgm:pt modelId="{1A04D3AC-D61C-44A0-9868-D7D8FFE2ABDA}">
      <dgm:prSet/>
      <dgm:spPr/>
      <dgm:t>
        <a:bodyPr/>
        <a:lstStyle/>
        <a:p>
          <a:pPr>
            <a:defRPr cap="all"/>
          </a:pPr>
          <a:r>
            <a:rPr lang="en-US"/>
            <a:t>Farms, community farms, community gardens</a:t>
          </a:r>
        </a:p>
      </dgm:t>
    </dgm:pt>
    <dgm:pt modelId="{4407C2BC-634F-41DA-866E-65404D319034}" type="parTrans" cxnId="{0CD5147D-CE4D-4E83-9D39-9195D2136CEC}">
      <dgm:prSet/>
      <dgm:spPr/>
      <dgm:t>
        <a:bodyPr/>
        <a:lstStyle/>
        <a:p>
          <a:endParaRPr lang="en-US"/>
        </a:p>
      </dgm:t>
    </dgm:pt>
    <dgm:pt modelId="{C39AF792-E7B0-493A-B9E1-7D6F90BC073C}" type="sibTrans" cxnId="{0CD5147D-CE4D-4E83-9D39-9195D2136CEC}">
      <dgm:prSet/>
      <dgm:spPr/>
      <dgm:t>
        <a:bodyPr/>
        <a:lstStyle/>
        <a:p>
          <a:endParaRPr lang="en-US"/>
        </a:p>
      </dgm:t>
    </dgm:pt>
    <dgm:pt modelId="{54E0FF6B-7490-4886-97DC-4B57F16B9045}">
      <dgm:prSet/>
      <dgm:spPr/>
      <dgm:t>
        <a:bodyPr/>
        <a:lstStyle/>
        <a:p>
          <a:pPr>
            <a:defRPr cap="all"/>
          </a:pPr>
          <a:r>
            <a:rPr lang="en-US"/>
            <a:t>Parks</a:t>
          </a:r>
        </a:p>
      </dgm:t>
    </dgm:pt>
    <dgm:pt modelId="{DE5FB565-9737-4970-8437-68C976AC2003}" type="parTrans" cxnId="{0EE35CC4-4954-4C5A-B138-CAFCEF230D5F}">
      <dgm:prSet/>
      <dgm:spPr/>
      <dgm:t>
        <a:bodyPr/>
        <a:lstStyle/>
        <a:p>
          <a:endParaRPr lang="en-US"/>
        </a:p>
      </dgm:t>
    </dgm:pt>
    <dgm:pt modelId="{2FE40752-AF18-4289-9ECA-346EE9AD997C}" type="sibTrans" cxnId="{0EE35CC4-4954-4C5A-B138-CAFCEF230D5F}">
      <dgm:prSet/>
      <dgm:spPr/>
      <dgm:t>
        <a:bodyPr/>
        <a:lstStyle/>
        <a:p>
          <a:endParaRPr lang="en-US"/>
        </a:p>
      </dgm:t>
    </dgm:pt>
    <dgm:pt modelId="{77E2341F-78AF-454C-9A18-75B53BE11428}">
      <dgm:prSet/>
      <dgm:spPr/>
      <dgm:t>
        <a:bodyPr/>
        <a:lstStyle/>
        <a:p>
          <a:pPr>
            <a:defRPr cap="all"/>
          </a:pPr>
          <a:r>
            <a:rPr lang="en-US"/>
            <a:t>State lands</a:t>
          </a:r>
        </a:p>
      </dgm:t>
    </dgm:pt>
    <dgm:pt modelId="{97BE877C-E0C2-4720-ACD7-F3E56CB92B9A}" type="parTrans" cxnId="{F445E9C6-B260-462B-A49E-D763FEABCCCC}">
      <dgm:prSet/>
      <dgm:spPr/>
      <dgm:t>
        <a:bodyPr/>
        <a:lstStyle/>
        <a:p>
          <a:endParaRPr lang="en-US"/>
        </a:p>
      </dgm:t>
    </dgm:pt>
    <dgm:pt modelId="{FAA8209C-8B5C-4710-A740-AE666FF49409}" type="sibTrans" cxnId="{F445E9C6-B260-462B-A49E-D763FEABCCCC}">
      <dgm:prSet/>
      <dgm:spPr/>
      <dgm:t>
        <a:bodyPr/>
        <a:lstStyle/>
        <a:p>
          <a:endParaRPr lang="en-US"/>
        </a:p>
      </dgm:t>
    </dgm:pt>
    <dgm:pt modelId="{9B2728D6-1FAD-4886-B15C-1321D9D6C489}">
      <dgm:prSet/>
      <dgm:spPr/>
      <dgm:t>
        <a:bodyPr/>
        <a:lstStyle/>
        <a:p>
          <a:pPr>
            <a:defRPr cap="all"/>
          </a:pPr>
          <a:r>
            <a:rPr lang="en-US"/>
            <a:t>Brownfields</a:t>
          </a:r>
        </a:p>
      </dgm:t>
    </dgm:pt>
    <dgm:pt modelId="{C57FCF30-9B20-4476-9AA4-827BB447AF9C}" type="parTrans" cxnId="{7DDF2045-04F4-4708-B303-E0D37AB022E7}">
      <dgm:prSet/>
      <dgm:spPr/>
      <dgm:t>
        <a:bodyPr/>
        <a:lstStyle/>
        <a:p>
          <a:endParaRPr lang="en-US"/>
        </a:p>
      </dgm:t>
    </dgm:pt>
    <dgm:pt modelId="{7A2B87C8-D984-44AB-B91B-EF58C0F704D2}" type="sibTrans" cxnId="{7DDF2045-04F4-4708-B303-E0D37AB022E7}">
      <dgm:prSet/>
      <dgm:spPr/>
      <dgm:t>
        <a:bodyPr/>
        <a:lstStyle/>
        <a:p>
          <a:endParaRPr lang="en-US"/>
        </a:p>
      </dgm:t>
    </dgm:pt>
    <dgm:pt modelId="{069DFA1D-F9DF-4285-89E2-85EE77651C7E}">
      <dgm:prSet/>
      <dgm:spPr/>
      <dgm:t>
        <a:bodyPr/>
        <a:lstStyle/>
        <a:p>
          <a:pPr>
            <a:defRPr cap="all"/>
          </a:pPr>
          <a:r>
            <a:rPr lang="en-US" dirty="0"/>
            <a:t>Capped </a:t>
          </a:r>
          <a:r>
            <a:rPr lang="en-US" dirty="0" err="1"/>
            <a:t>andfills</a:t>
          </a:r>
          <a:endParaRPr lang="en-US" dirty="0"/>
        </a:p>
      </dgm:t>
    </dgm:pt>
    <dgm:pt modelId="{69C30A45-AEF7-4258-B4CF-0B0C70C4E18B}" type="parTrans" cxnId="{3AF35363-0D8A-418A-8087-28DE8603A6AD}">
      <dgm:prSet/>
      <dgm:spPr/>
      <dgm:t>
        <a:bodyPr/>
        <a:lstStyle/>
        <a:p>
          <a:endParaRPr lang="en-US"/>
        </a:p>
      </dgm:t>
    </dgm:pt>
    <dgm:pt modelId="{26C98EBF-862C-4EFC-989B-22042D044E02}" type="sibTrans" cxnId="{3AF35363-0D8A-418A-8087-28DE8603A6AD}">
      <dgm:prSet/>
      <dgm:spPr/>
      <dgm:t>
        <a:bodyPr/>
        <a:lstStyle/>
        <a:p>
          <a:endParaRPr lang="en-US"/>
        </a:p>
      </dgm:t>
    </dgm:pt>
    <dgm:pt modelId="{9005E1D1-26B3-442C-ABC7-6D4E3A90BDA3}">
      <dgm:prSet/>
      <dgm:spPr/>
      <dgm:t>
        <a:bodyPr/>
        <a:lstStyle/>
        <a:p>
          <a:pPr>
            <a:defRPr cap="all"/>
          </a:pPr>
          <a:r>
            <a:rPr lang="en-US"/>
            <a:t>Vacant lots, airports</a:t>
          </a:r>
        </a:p>
      </dgm:t>
    </dgm:pt>
    <dgm:pt modelId="{38BE2E96-CAB4-4EFC-B2B3-B4270BC65133}" type="parTrans" cxnId="{BB9AE844-AA6B-407B-BD04-C43BA19FEC96}">
      <dgm:prSet/>
      <dgm:spPr/>
      <dgm:t>
        <a:bodyPr/>
        <a:lstStyle/>
        <a:p>
          <a:endParaRPr lang="en-US"/>
        </a:p>
      </dgm:t>
    </dgm:pt>
    <dgm:pt modelId="{D8BA890E-90E0-4EA8-B654-0FE11842EEB1}" type="sibTrans" cxnId="{BB9AE844-AA6B-407B-BD04-C43BA19FEC96}">
      <dgm:prSet/>
      <dgm:spPr/>
      <dgm:t>
        <a:bodyPr/>
        <a:lstStyle/>
        <a:p>
          <a:endParaRPr lang="en-US"/>
        </a:p>
      </dgm:t>
    </dgm:pt>
    <dgm:pt modelId="{F2EBF9E4-91DE-4848-A8A6-E04345BA3802}">
      <dgm:prSet/>
      <dgm:spPr/>
      <dgm:t>
        <a:bodyPr/>
        <a:lstStyle/>
        <a:p>
          <a:pPr>
            <a:defRPr cap="all"/>
          </a:pPr>
          <a:r>
            <a:rPr lang="en-US"/>
            <a:t>Public spaces</a:t>
          </a:r>
        </a:p>
      </dgm:t>
    </dgm:pt>
    <dgm:pt modelId="{0A50F40C-9FB7-4748-8E70-4710BAFBF635}" type="parTrans" cxnId="{643FFBB3-4389-414F-AB86-14946F0B80E4}">
      <dgm:prSet/>
      <dgm:spPr/>
      <dgm:t>
        <a:bodyPr/>
        <a:lstStyle/>
        <a:p>
          <a:endParaRPr lang="en-US"/>
        </a:p>
      </dgm:t>
    </dgm:pt>
    <dgm:pt modelId="{A0AB975D-4CC6-4356-9D17-FF3F87078F3E}" type="sibTrans" cxnId="{643FFBB3-4389-414F-AB86-14946F0B80E4}">
      <dgm:prSet/>
      <dgm:spPr/>
      <dgm:t>
        <a:bodyPr/>
        <a:lstStyle/>
        <a:p>
          <a:endParaRPr lang="en-US"/>
        </a:p>
      </dgm:t>
    </dgm:pt>
    <dgm:pt modelId="{4EA5BD2F-60EC-4E4C-BD34-EE73F9CAF418}" type="pres">
      <dgm:prSet presAssocID="{A93A6662-759C-4EDE-8755-8ED533180109}" presName="root" presStyleCnt="0">
        <dgm:presLayoutVars>
          <dgm:dir/>
          <dgm:resizeHandles val="exact"/>
        </dgm:presLayoutVars>
      </dgm:prSet>
      <dgm:spPr/>
    </dgm:pt>
    <dgm:pt modelId="{51FC85F3-898B-4DBD-B574-7D87A6B8E103}" type="pres">
      <dgm:prSet presAssocID="{5275B166-05D6-44AE-AB61-50A830F1F1F7}" presName="compNode" presStyleCnt="0"/>
      <dgm:spPr/>
    </dgm:pt>
    <dgm:pt modelId="{7D1F8864-C166-4F11-BCC5-AF46AE52ADF7}" type="pres">
      <dgm:prSet presAssocID="{5275B166-05D6-44AE-AB61-50A830F1F1F7}" presName="iconBgRect" presStyleLbl="bgShp" presStyleIdx="0" presStyleCnt="8"/>
      <dgm:spPr/>
    </dgm:pt>
    <dgm:pt modelId="{B665808C-5063-4420-91DF-FDB9FD2C5648}" type="pres">
      <dgm:prSet presAssocID="{5275B166-05D6-44AE-AB61-50A830F1F1F7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550CCD29-5DB4-4BF6-B60B-1F44702D0BC7}" type="pres">
      <dgm:prSet presAssocID="{5275B166-05D6-44AE-AB61-50A830F1F1F7}" presName="spaceRect" presStyleCnt="0"/>
      <dgm:spPr/>
    </dgm:pt>
    <dgm:pt modelId="{D2D00C4F-F668-496A-AE0B-7FB0E4309E7B}" type="pres">
      <dgm:prSet presAssocID="{5275B166-05D6-44AE-AB61-50A830F1F1F7}" presName="textRect" presStyleLbl="revTx" presStyleIdx="0" presStyleCnt="8">
        <dgm:presLayoutVars>
          <dgm:chMax val="1"/>
          <dgm:chPref val="1"/>
        </dgm:presLayoutVars>
      </dgm:prSet>
      <dgm:spPr/>
    </dgm:pt>
    <dgm:pt modelId="{2223A147-67CE-4BD5-8ED4-063E0BDA0993}" type="pres">
      <dgm:prSet presAssocID="{00F87E3A-B1EC-41A5-9FC2-2DBFC3C4E667}" presName="sibTrans" presStyleCnt="0"/>
      <dgm:spPr/>
    </dgm:pt>
    <dgm:pt modelId="{17EF8042-4999-4BF0-8B92-6B1E077E1A0F}" type="pres">
      <dgm:prSet presAssocID="{1A04D3AC-D61C-44A0-9868-D7D8FFE2ABDA}" presName="compNode" presStyleCnt="0"/>
      <dgm:spPr/>
    </dgm:pt>
    <dgm:pt modelId="{1819662F-7D0E-4170-A9B3-BF17CC1BD844}" type="pres">
      <dgm:prSet presAssocID="{1A04D3AC-D61C-44A0-9868-D7D8FFE2ABDA}" presName="iconBgRect" presStyleLbl="bgShp" presStyleIdx="1" presStyleCnt="8"/>
      <dgm:spPr/>
    </dgm:pt>
    <dgm:pt modelId="{2ADC0449-C642-4E87-A1EF-F845E9E6BBC7}" type="pres">
      <dgm:prSet presAssocID="{1A04D3AC-D61C-44A0-9868-D7D8FFE2ABDA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8C409109-5EA2-4BB8-8F03-013403F435AD}" type="pres">
      <dgm:prSet presAssocID="{1A04D3AC-D61C-44A0-9868-D7D8FFE2ABDA}" presName="spaceRect" presStyleCnt="0"/>
      <dgm:spPr/>
    </dgm:pt>
    <dgm:pt modelId="{6EB2458E-C059-4EE4-B88F-1974A2001760}" type="pres">
      <dgm:prSet presAssocID="{1A04D3AC-D61C-44A0-9868-D7D8FFE2ABDA}" presName="textRect" presStyleLbl="revTx" presStyleIdx="1" presStyleCnt="8">
        <dgm:presLayoutVars>
          <dgm:chMax val="1"/>
          <dgm:chPref val="1"/>
        </dgm:presLayoutVars>
      </dgm:prSet>
      <dgm:spPr/>
    </dgm:pt>
    <dgm:pt modelId="{5418DF18-1848-4E9D-8A28-EAEFC229AF15}" type="pres">
      <dgm:prSet presAssocID="{C39AF792-E7B0-493A-B9E1-7D6F90BC073C}" presName="sibTrans" presStyleCnt="0"/>
      <dgm:spPr/>
    </dgm:pt>
    <dgm:pt modelId="{CCE7470E-0228-45F1-A836-D920341124EE}" type="pres">
      <dgm:prSet presAssocID="{54E0FF6B-7490-4886-97DC-4B57F16B9045}" presName="compNode" presStyleCnt="0"/>
      <dgm:spPr/>
    </dgm:pt>
    <dgm:pt modelId="{B9302DD2-3953-4B79-A09B-1085243E03B4}" type="pres">
      <dgm:prSet presAssocID="{54E0FF6B-7490-4886-97DC-4B57F16B9045}" presName="iconBgRect" presStyleLbl="bgShp" presStyleIdx="2" presStyleCnt="8"/>
      <dgm:spPr/>
    </dgm:pt>
    <dgm:pt modelId="{B37C258A-1CAF-4E09-B69B-7169023AF93A}" type="pres">
      <dgm:prSet presAssocID="{54E0FF6B-7490-4886-97DC-4B57F16B9045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24525C30-4118-4B5C-AE8F-B82E95FDEDE4}" type="pres">
      <dgm:prSet presAssocID="{54E0FF6B-7490-4886-97DC-4B57F16B9045}" presName="spaceRect" presStyleCnt="0"/>
      <dgm:spPr/>
    </dgm:pt>
    <dgm:pt modelId="{B20752AF-F634-4A50-A965-D757654FE3B2}" type="pres">
      <dgm:prSet presAssocID="{54E0FF6B-7490-4886-97DC-4B57F16B9045}" presName="textRect" presStyleLbl="revTx" presStyleIdx="2" presStyleCnt="8">
        <dgm:presLayoutVars>
          <dgm:chMax val="1"/>
          <dgm:chPref val="1"/>
        </dgm:presLayoutVars>
      </dgm:prSet>
      <dgm:spPr/>
    </dgm:pt>
    <dgm:pt modelId="{61126D93-53E6-4B52-9B71-82C116BB6969}" type="pres">
      <dgm:prSet presAssocID="{2FE40752-AF18-4289-9ECA-346EE9AD997C}" presName="sibTrans" presStyleCnt="0"/>
      <dgm:spPr/>
    </dgm:pt>
    <dgm:pt modelId="{8CC09FC5-971E-4ABA-959F-9330779F7C46}" type="pres">
      <dgm:prSet presAssocID="{77E2341F-78AF-454C-9A18-75B53BE11428}" presName="compNode" presStyleCnt="0"/>
      <dgm:spPr/>
    </dgm:pt>
    <dgm:pt modelId="{A2047F73-5010-44A5-B2E0-41E2F01D5CF1}" type="pres">
      <dgm:prSet presAssocID="{77E2341F-78AF-454C-9A18-75B53BE11428}" presName="iconBgRect" presStyleLbl="bgShp" presStyleIdx="3" presStyleCnt="8"/>
      <dgm:spPr/>
    </dgm:pt>
    <dgm:pt modelId="{F52BD35F-D5B7-4F77-A64A-0563CD972F94}" type="pres">
      <dgm:prSet presAssocID="{77E2341F-78AF-454C-9A18-75B53BE11428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358C9E8C-9294-4895-8334-0C4EA59E7B97}" type="pres">
      <dgm:prSet presAssocID="{77E2341F-78AF-454C-9A18-75B53BE11428}" presName="spaceRect" presStyleCnt="0"/>
      <dgm:spPr/>
    </dgm:pt>
    <dgm:pt modelId="{CA63D158-6F58-457B-9BDC-470559E2036D}" type="pres">
      <dgm:prSet presAssocID="{77E2341F-78AF-454C-9A18-75B53BE11428}" presName="textRect" presStyleLbl="revTx" presStyleIdx="3" presStyleCnt="8">
        <dgm:presLayoutVars>
          <dgm:chMax val="1"/>
          <dgm:chPref val="1"/>
        </dgm:presLayoutVars>
      </dgm:prSet>
      <dgm:spPr/>
    </dgm:pt>
    <dgm:pt modelId="{26A8F265-AB78-4113-854F-024C2AFEA5CC}" type="pres">
      <dgm:prSet presAssocID="{FAA8209C-8B5C-4710-A740-AE666FF49409}" presName="sibTrans" presStyleCnt="0"/>
      <dgm:spPr/>
    </dgm:pt>
    <dgm:pt modelId="{A0457FD3-B784-4396-91F0-B7CF42DA9322}" type="pres">
      <dgm:prSet presAssocID="{9B2728D6-1FAD-4886-B15C-1321D9D6C489}" presName="compNode" presStyleCnt="0"/>
      <dgm:spPr/>
    </dgm:pt>
    <dgm:pt modelId="{6BA3FB9B-1B17-41C0-AB46-A12389330F7E}" type="pres">
      <dgm:prSet presAssocID="{9B2728D6-1FAD-4886-B15C-1321D9D6C489}" presName="iconBgRect" presStyleLbl="bgShp" presStyleIdx="4" presStyleCnt="8"/>
      <dgm:spPr/>
    </dgm:pt>
    <dgm:pt modelId="{D6201909-C4AB-48F4-93C3-A4A34C2B4078}" type="pres">
      <dgm:prSet presAssocID="{9B2728D6-1FAD-4886-B15C-1321D9D6C489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D94E6839-6B07-4204-92FF-CC4C2359C8E8}" type="pres">
      <dgm:prSet presAssocID="{9B2728D6-1FAD-4886-B15C-1321D9D6C489}" presName="spaceRect" presStyleCnt="0"/>
      <dgm:spPr/>
    </dgm:pt>
    <dgm:pt modelId="{562F1A09-EA93-4ACD-B659-D7E0293C3D0C}" type="pres">
      <dgm:prSet presAssocID="{9B2728D6-1FAD-4886-B15C-1321D9D6C489}" presName="textRect" presStyleLbl="revTx" presStyleIdx="4" presStyleCnt="8">
        <dgm:presLayoutVars>
          <dgm:chMax val="1"/>
          <dgm:chPref val="1"/>
        </dgm:presLayoutVars>
      </dgm:prSet>
      <dgm:spPr/>
    </dgm:pt>
    <dgm:pt modelId="{74725A29-18B4-48B6-85FE-7815385CF798}" type="pres">
      <dgm:prSet presAssocID="{7A2B87C8-D984-44AB-B91B-EF58C0F704D2}" presName="sibTrans" presStyleCnt="0"/>
      <dgm:spPr/>
    </dgm:pt>
    <dgm:pt modelId="{B5C77BB2-4A2E-4E15-B0A0-6E3A4FF8F7D4}" type="pres">
      <dgm:prSet presAssocID="{069DFA1D-F9DF-4285-89E2-85EE77651C7E}" presName="compNode" presStyleCnt="0"/>
      <dgm:spPr/>
    </dgm:pt>
    <dgm:pt modelId="{1861AB55-B7F5-4F8B-876A-6ABA140881D3}" type="pres">
      <dgm:prSet presAssocID="{069DFA1D-F9DF-4285-89E2-85EE77651C7E}" presName="iconBgRect" presStyleLbl="bgShp" presStyleIdx="5" presStyleCnt="8"/>
      <dgm:spPr/>
    </dgm:pt>
    <dgm:pt modelId="{F4621C3C-6DCB-46AF-B11D-AD81B6928386}" type="pres">
      <dgm:prSet presAssocID="{069DFA1D-F9DF-4285-89E2-85EE77651C7E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EF3F40AF-8D10-4882-B1D9-5A391A5A72C3}" type="pres">
      <dgm:prSet presAssocID="{069DFA1D-F9DF-4285-89E2-85EE77651C7E}" presName="spaceRect" presStyleCnt="0"/>
      <dgm:spPr/>
    </dgm:pt>
    <dgm:pt modelId="{3C7B5701-89E0-4B9C-B5CF-0281222611CC}" type="pres">
      <dgm:prSet presAssocID="{069DFA1D-F9DF-4285-89E2-85EE77651C7E}" presName="textRect" presStyleLbl="revTx" presStyleIdx="5" presStyleCnt="8">
        <dgm:presLayoutVars>
          <dgm:chMax val="1"/>
          <dgm:chPref val="1"/>
        </dgm:presLayoutVars>
      </dgm:prSet>
      <dgm:spPr/>
    </dgm:pt>
    <dgm:pt modelId="{77085FF8-BB93-4304-8A20-283044318324}" type="pres">
      <dgm:prSet presAssocID="{26C98EBF-862C-4EFC-989B-22042D044E02}" presName="sibTrans" presStyleCnt="0"/>
      <dgm:spPr/>
    </dgm:pt>
    <dgm:pt modelId="{FE505268-7182-40FB-AE30-9D3F553488F8}" type="pres">
      <dgm:prSet presAssocID="{9005E1D1-26B3-442C-ABC7-6D4E3A90BDA3}" presName="compNode" presStyleCnt="0"/>
      <dgm:spPr/>
    </dgm:pt>
    <dgm:pt modelId="{949EA21B-AB38-4D32-9ED9-0D43C15427A2}" type="pres">
      <dgm:prSet presAssocID="{9005E1D1-26B3-442C-ABC7-6D4E3A90BDA3}" presName="iconBgRect" presStyleLbl="bgShp" presStyleIdx="6" presStyleCnt="8"/>
      <dgm:spPr/>
    </dgm:pt>
    <dgm:pt modelId="{E65D6F05-2DE3-497D-B5F1-6DCA42890581}" type="pres">
      <dgm:prSet presAssocID="{9005E1D1-26B3-442C-ABC7-6D4E3A90BDA3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DB45CA0F-6234-4743-8A34-998852BCB4D5}" type="pres">
      <dgm:prSet presAssocID="{9005E1D1-26B3-442C-ABC7-6D4E3A90BDA3}" presName="spaceRect" presStyleCnt="0"/>
      <dgm:spPr/>
    </dgm:pt>
    <dgm:pt modelId="{FD07C418-BD62-44C6-B942-D6079E629ACE}" type="pres">
      <dgm:prSet presAssocID="{9005E1D1-26B3-442C-ABC7-6D4E3A90BDA3}" presName="textRect" presStyleLbl="revTx" presStyleIdx="6" presStyleCnt="8">
        <dgm:presLayoutVars>
          <dgm:chMax val="1"/>
          <dgm:chPref val="1"/>
        </dgm:presLayoutVars>
      </dgm:prSet>
      <dgm:spPr/>
    </dgm:pt>
    <dgm:pt modelId="{3FECB408-2FDB-4258-A954-83DDFEED38DE}" type="pres">
      <dgm:prSet presAssocID="{D8BA890E-90E0-4EA8-B654-0FE11842EEB1}" presName="sibTrans" presStyleCnt="0"/>
      <dgm:spPr/>
    </dgm:pt>
    <dgm:pt modelId="{D5E776A7-5A64-4F22-AB0C-8C629DA132AB}" type="pres">
      <dgm:prSet presAssocID="{F2EBF9E4-91DE-4848-A8A6-E04345BA3802}" presName="compNode" presStyleCnt="0"/>
      <dgm:spPr/>
    </dgm:pt>
    <dgm:pt modelId="{AE754946-0069-45E8-A374-36E73ACC62BF}" type="pres">
      <dgm:prSet presAssocID="{F2EBF9E4-91DE-4848-A8A6-E04345BA3802}" presName="iconBgRect" presStyleLbl="bgShp" presStyleIdx="7" presStyleCnt="8"/>
      <dgm:spPr/>
    </dgm:pt>
    <dgm:pt modelId="{083B0E5C-067C-4B6B-A99D-BD57E5309332}" type="pres">
      <dgm:prSet presAssocID="{F2EBF9E4-91DE-4848-A8A6-E04345BA3802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37F9D03B-5A22-4A8C-A3ED-080B41227850}" type="pres">
      <dgm:prSet presAssocID="{F2EBF9E4-91DE-4848-A8A6-E04345BA3802}" presName="spaceRect" presStyleCnt="0"/>
      <dgm:spPr/>
    </dgm:pt>
    <dgm:pt modelId="{A71E3A8C-C661-4DE8-AA1B-302BCB5F709F}" type="pres">
      <dgm:prSet presAssocID="{F2EBF9E4-91DE-4848-A8A6-E04345BA3802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3669450C-E667-4F7E-9344-14217B28B30E}" type="presOf" srcId="{77E2341F-78AF-454C-9A18-75B53BE11428}" destId="{CA63D158-6F58-457B-9BDC-470559E2036D}" srcOrd="0" destOrd="0" presId="urn:microsoft.com/office/officeart/2018/5/layout/IconCircleLabelList"/>
    <dgm:cxn modelId="{56648434-0B92-4003-B100-16C8070A7379}" srcId="{A93A6662-759C-4EDE-8755-8ED533180109}" destId="{5275B166-05D6-44AE-AB61-50A830F1F1F7}" srcOrd="0" destOrd="0" parTransId="{73393F46-BB68-4838-BFB2-7029D7101B39}" sibTransId="{00F87E3A-B1EC-41A5-9FC2-2DBFC3C4E667}"/>
    <dgm:cxn modelId="{E1D9195B-5D81-49EF-B47D-47B9F74CF55F}" type="presOf" srcId="{5275B166-05D6-44AE-AB61-50A830F1F1F7}" destId="{D2D00C4F-F668-496A-AE0B-7FB0E4309E7B}" srcOrd="0" destOrd="0" presId="urn:microsoft.com/office/officeart/2018/5/layout/IconCircleLabelList"/>
    <dgm:cxn modelId="{3AF35363-0D8A-418A-8087-28DE8603A6AD}" srcId="{A93A6662-759C-4EDE-8755-8ED533180109}" destId="{069DFA1D-F9DF-4285-89E2-85EE77651C7E}" srcOrd="5" destOrd="0" parTransId="{69C30A45-AEF7-4258-B4CF-0B0C70C4E18B}" sibTransId="{26C98EBF-862C-4EFC-989B-22042D044E02}"/>
    <dgm:cxn modelId="{BB9AE844-AA6B-407B-BD04-C43BA19FEC96}" srcId="{A93A6662-759C-4EDE-8755-8ED533180109}" destId="{9005E1D1-26B3-442C-ABC7-6D4E3A90BDA3}" srcOrd="6" destOrd="0" parTransId="{38BE2E96-CAB4-4EFC-B2B3-B4270BC65133}" sibTransId="{D8BA890E-90E0-4EA8-B654-0FE11842EEB1}"/>
    <dgm:cxn modelId="{7DDF2045-04F4-4708-B303-E0D37AB022E7}" srcId="{A93A6662-759C-4EDE-8755-8ED533180109}" destId="{9B2728D6-1FAD-4886-B15C-1321D9D6C489}" srcOrd="4" destOrd="0" parTransId="{C57FCF30-9B20-4476-9AA4-827BB447AF9C}" sibTransId="{7A2B87C8-D984-44AB-B91B-EF58C0F704D2}"/>
    <dgm:cxn modelId="{9C6F7678-8E98-49BD-BB05-2CD4B0BB8BC5}" type="presOf" srcId="{54E0FF6B-7490-4886-97DC-4B57F16B9045}" destId="{B20752AF-F634-4A50-A965-D757654FE3B2}" srcOrd="0" destOrd="0" presId="urn:microsoft.com/office/officeart/2018/5/layout/IconCircleLabelList"/>
    <dgm:cxn modelId="{0CD5147D-CE4D-4E83-9D39-9195D2136CEC}" srcId="{A93A6662-759C-4EDE-8755-8ED533180109}" destId="{1A04D3AC-D61C-44A0-9868-D7D8FFE2ABDA}" srcOrd="1" destOrd="0" parTransId="{4407C2BC-634F-41DA-866E-65404D319034}" sibTransId="{C39AF792-E7B0-493A-B9E1-7D6F90BC073C}"/>
    <dgm:cxn modelId="{F6407B84-AE14-42CD-83B2-4F8EA0E0C2AF}" type="presOf" srcId="{069DFA1D-F9DF-4285-89E2-85EE77651C7E}" destId="{3C7B5701-89E0-4B9C-B5CF-0281222611CC}" srcOrd="0" destOrd="0" presId="urn:microsoft.com/office/officeart/2018/5/layout/IconCircleLabelList"/>
    <dgm:cxn modelId="{BDDA81A1-F123-4745-B354-C6FB01F6C5B0}" type="presOf" srcId="{1A04D3AC-D61C-44A0-9868-D7D8FFE2ABDA}" destId="{6EB2458E-C059-4EE4-B88F-1974A2001760}" srcOrd="0" destOrd="0" presId="urn:microsoft.com/office/officeart/2018/5/layout/IconCircleLabelList"/>
    <dgm:cxn modelId="{643FFBB3-4389-414F-AB86-14946F0B80E4}" srcId="{A93A6662-759C-4EDE-8755-8ED533180109}" destId="{F2EBF9E4-91DE-4848-A8A6-E04345BA3802}" srcOrd="7" destOrd="0" parTransId="{0A50F40C-9FB7-4748-8E70-4710BAFBF635}" sibTransId="{A0AB975D-4CC6-4356-9D17-FF3F87078F3E}"/>
    <dgm:cxn modelId="{D667C7B7-58CA-4AF5-B65A-B2ECF7E93D90}" type="presOf" srcId="{9005E1D1-26B3-442C-ABC7-6D4E3A90BDA3}" destId="{FD07C418-BD62-44C6-B942-D6079E629ACE}" srcOrd="0" destOrd="0" presId="urn:microsoft.com/office/officeart/2018/5/layout/IconCircleLabelList"/>
    <dgm:cxn modelId="{43B68ABE-A3A4-431A-BEA4-AFA6D32E6698}" type="presOf" srcId="{F2EBF9E4-91DE-4848-A8A6-E04345BA3802}" destId="{A71E3A8C-C661-4DE8-AA1B-302BCB5F709F}" srcOrd="0" destOrd="0" presId="urn:microsoft.com/office/officeart/2018/5/layout/IconCircleLabelList"/>
    <dgm:cxn modelId="{0EE35CC4-4954-4C5A-B138-CAFCEF230D5F}" srcId="{A93A6662-759C-4EDE-8755-8ED533180109}" destId="{54E0FF6B-7490-4886-97DC-4B57F16B9045}" srcOrd="2" destOrd="0" parTransId="{DE5FB565-9737-4970-8437-68C976AC2003}" sibTransId="{2FE40752-AF18-4289-9ECA-346EE9AD997C}"/>
    <dgm:cxn modelId="{F445E9C6-B260-462B-A49E-D763FEABCCCC}" srcId="{A93A6662-759C-4EDE-8755-8ED533180109}" destId="{77E2341F-78AF-454C-9A18-75B53BE11428}" srcOrd="3" destOrd="0" parTransId="{97BE877C-E0C2-4720-ACD7-F3E56CB92B9A}" sibTransId="{FAA8209C-8B5C-4710-A740-AE666FF49409}"/>
    <dgm:cxn modelId="{48C526C9-8BEA-438C-9779-5D8B1F2DEFAC}" type="presOf" srcId="{A93A6662-759C-4EDE-8755-8ED533180109}" destId="{4EA5BD2F-60EC-4E4C-BD34-EE73F9CAF418}" srcOrd="0" destOrd="0" presId="urn:microsoft.com/office/officeart/2018/5/layout/IconCircleLabelList"/>
    <dgm:cxn modelId="{40B672CD-7F72-494B-A3AB-073EF597946C}" type="presOf" srcId="{9B2728D6-1FAD-4886-B15C-1321D9D6C489}" destId="{562F1A09-EA93-4ACD-B659-D7E0293C3D0C}" srcOrd="0" destOrd="0" presId="urn:microsoft.com/office/officeart/2018/5/layout/IconCircleLabelList"/>
    <dgm:cxn modelId="{AB88EBAD-C11F-4211-A626-6D9E3A952EA7}" type="presParOf" srcId="{4EA5BD2F-60EC-4E4C-BD34-EE73F9CAF418}" destId="{51FC85F3-898B-4DBD-B574-7D87A6B8E103}" srcOrd="0" destOrd="0" presId="urn:microsoft.com/office/officeart/2018/5/layout/IconCircleLabelList"/>
    <dgm:cxn modelId="{5DECD008-B4B6-4020-B580-75A135837512}" type="presParOf" srcId="{51FC85F3-898B-4DBD-B574-7D87A6B8E103}" destId="{7D1F8864-C166-4F11-BCC5-AF46AE52ADF7}" srcOrd="0" destOrd="0" presId="urn:microsoft.com/office/officeart/2018/5/layout/IconCircleLabelList"/>
    <dgm:cxn modelId="{BA1FBB44-6BF8-43E6-9884-37EAC903D610}" type="presParOf" srcId="{51FC85F3-898B-4DBD-B574-7D87A6B8E103}" destId="{B665808C-5063-4420-91DF-FDB9FD2C5648}" srcOrd="1" destOrd="0" presId="urn:microsoft.com/office/officeart/2018/5/layout/IconCircleLabelList"/>
    <dgm:cxn modelId="{C7F581D1-BD59-497E-8A75-F2A7ADD761BE}" type="presParOf" srcId="{51FC85F3-898B-4DBD-B574-7D87A6B8E103}" destId="{550CCD29-5DB4-4BF6-B60B-1F44702D0BC7}" srcOrd="2" destOrd="0" presId="urn:microsoft.com/office/officeart/2018/5/layout/IconCircleLabelList"/>
    <dgm:cxn modelId="{705E99ED-D243-4A52-967E-50C4E3C80275}" type="presParOf" srcId="{51FC85F3-898B-4DBD-B574-7D87A6B8E103}" destId="{D2D00C4F-F668-496A-AE0B-7FB0E4309E7B}" srcOrd="3" destOrd="0" presId="urn:microsoft.com/office/officeart/2018/5/layout/IconCircleLabelList"/>
    <dgm:cxn modelId="{4BF3ED4D-BD60-43A1-9996-222068BD6B8F}" type="presParOf" srcId="{4EA5BD2F-60EC-4E4C-BD34-EE73F9CAF418}" destId="{2223A147-67CE-4BD5-8ED4-063E0BDA0993}" srcOrd="1" destOrd="0" presId="urn:microsoft.com/office/officeart/2018/5/layout/IconCircleLabelList"/>
    <dgm:cxn modelId="{CC9B46E0-5325-4BAE-A055-C9EDEF0AAF1E}" type="presParOf" srcId="{4EA5BD2F-60EC-4E4C-BD34-EE73F9CAF418}" destId="{17EF8042-4999-4BF0-8B92-6B1E077E1A0F}" srcOrd="2" destOrd="0" presId="urn:microsoft.com/office/officeart/2018/5/layout/IconCircleLabelList"/>
    <dgm:cxn modelId="{8FAD2A91-E6E8-46AD-9679-6552684F4488}" type="presParOf" srcId="{17EF8042-4999-4BF0-8B92-6B1E077E1A0F}" destId="{1819662F-7D0E-4170-A9B3-BF17CC1BD844}" srcOrd="0" destOrd="0" presId="urn:microsoft.com/office/officeart/2018/5/layout/IconCircleLabelList"/>
    <dgm:cxn modelId="{366275D2-7B0F-4640-B211-70F60AB1A63E}" type="presParOf" srcId="{17EF8042-4999-4BF0-8B92-6B1E077E1A0F}" destId="{2ADC0449-C642-4E87-A1EF-F845E9E6BBC7}" srcOrd="1" destOrd="0" presId="urn:microsoft.com/office/officeart/2018/5/layout/IconCircleLabelList"/>
    <dgm:cxn modelId="{59DBB1EC-420D-4057-BE98-75EC012CD22C}" type="presParOf" srcId="{17EF8042-4999-4BF0-8B92-6B1E077E1A0F}" destId="{8C409109-5EA2-4BB8-8F03-013403F435AD}" srcOrd="2" destOrd="0" presId="urn:microsoft.com/office/officeart/2018/5/layout/IconCircleLabelList"/>
    <dgm:cxn modelId="{BB5CC6C8-9008-4BD5-B534-64F3E83D810D}" type="presParOf" srcId="{17EF8042-4999-4BF0-8B92-6B1E077E1A0F}" destId="{6EB2458E-C059-4EE4-B88F-1974A2001760}" srcOrd="3" destOrd="0" presId="urn:microsoft.com/office/officeart/2018/5/layout/IconCircleLabelList"/>
    <dgm:cxn modelId="{E3A36566-D223-49AD-9D6E-7F06E2D539F7}" type="presParOf" srcId="{4EA5BD2F-60EC-4E4C-BD34-EE73F9CAF418}" destId="{5418DF18-1848-4E9D-8A28-EAEFC229AF15}" srcOrd="3" destOrd="0" presId="urn:microsoft.com/office/officeart/2018/5/layout/IconCircleLabelList"/>
    <dgm:cxn modelId="{E815D82D-1F3A-49A0-8DA8-BBD88341188F}" type="presParOf" srcId="{4EA5BD2F-60EC-4E4C-BD34-EE73F9CAF418}" destId="{CCE7470E-0228-45F1-A836-D920341124EE}" srcOrd="4" destOrd="0" presId="urn:microsoft.com/office/officeart/2018/5/layout/IconCircleLabelList"/>
    <dgm:cxn modelId="{6F776F74-F2D7-4DE9-AED2-52F875D8AA8F}" type="presParOf" srcId="{CCE7470E-0228-45F1-A836-D920341124EE}" destId="{B9302DD2-3953-4B79-A09B-1085243E03B4}" srcOrd="0" destOrd="0" presId="urn:microsoft.com/office/officeart/2018/5/layout/IconCircleLabelList"/>
    <dgm:cxn modelId="{51BF6F32-FFFB-456F-A305-D06DE40786C2}" type="presParOf" srcId="{CCE7470E-0228-45F1-A836-D920341124EE}" destId="{B37C258A-1CAF-4E09-B69B-7169023AF93A}" srcOrd="1" destOrd="0" presId="urn:microsoft.com/office/officeart/2018/5/layout/IconCircleLabelList"/>
    <dgm:cxn modelId="{197EAC0C-4031-45B2-AEDA-0C531EC37A6A}" type="presParOf" srcId="{CCE7470E-0228-45F1-A836-D920341124EE}" destId="{24525C30-4118-4B5C-AE8F-B82E95FDEDE4}" srcOrd="2" destOrd="0" presId="urn:microsoft.com/office/officeart/2018/5/layout/IconCircleLabelList"/>
    <dgm:cxn modelId="{626ECFCF-6251-496A-AD74-55CBA3578EB0}" type="presParOf" srcId="{CCE7470E-0228-45F1-A836-D920341124EE}" destId="{B20752AF-F634-4A50-A965-D757654FE3B2}" srcOrd="3" destOrd="0" presId="urn:microsoft.com/office/officeart/2018/5/layout/IconCircleLabelList"/>
    <dgm:cxn modelId="{26FA858F-F198-4A8F-8305-3D643308705C}" type="presParOf" srcId="{4EA5BD2F-60EC-4E4C-BD34-EE73F9CAF418}" destId="{61126D93-53E6-4B52-9B71-82C116BB6969}" srcOrd="5" destOrd="0" presId="urn:microsoft.com/office/officeart/2018/5/layout/IconCircleLabelList"/>
    <dgm:cxn modelId="{81A6AAC8-ACD6-4444-83F7-001BB15C6D82}" type="presParOf" srcId="{4EA5BD2F-60EC-4E4C-BD34-EE73F9CAF418}" destId="{8CC09FC5-971E-4ABA-959F-9330779F7C46}" srcOrd="6" destOrd="0" presId="urn:microsoft.com/office/officeart/2018/5/layout/IconCircleLabelList"/>
    <dgm:cxn modelId="{3FCD42A2-ABB8-49BF-BBFC-639E07949F8D}" type="presParOf" srcId="{8CC09FC5-971E-4ABA-959F-9330779F7C46}" destId="{A2047F73-5010-44A5-B2E0-41E2F01D5CF1}" srcOrd="0" destOrd="0" presId="urn:microsoft.com/office/officeart/2018/5/layout/IconCircleLabelList"/>
    <dgm:cxn modelId="{99D7E7F7-4EE0-4DF8-B231-0D8C58AE59F2}" type="presParOf" srcId="{8CC09FC5-971E-4ABA-959F-9330779F7C46}" destId="{F52BD35F-D5B7-4F77-A64A-0563CD972F94}" srcOrd="1" destOrd="0" presId="urn:microsoft.com/office/officeart/2018/5/layout/IconCircleLabelList"/>
    <dgm:cxn modelId="{35BC8454-4957-46EF-AC7F-B489E34C3A37}" type="presParOf" srcId="{8CC09FC5-971E-4ABA-959F-9330779F7C46}" destId="{358C9E8C-9294-4895-8334-0C4EA59E7B97}" srcOrd="2" destOrd="0" presId="urn:microsoft.com/office/officeart/2018/5/layout/IconCircleLabelList"/>
    <dgm:cxn modelId="{D97EABB8-4F4B-46DA-8C9F-5E12BCD9AC5A}" type="presParOf" srcId="{8CC09FC5-971E-4ABA-959F-9330779F7C46}" destId="{CA63D158-6F58-457B-9BDC-470559E2036D}" srcOrd="3" destOrd="0" presId="urn:microsoft.com/office/officeart/2018/5/layout/IconCircleLabelList"/>
    <dgm:cxn modelId="{639A3917-DA69-4F52-883A-D9884C4CEEDF}" type="presParOf" srcId="{4EA5BD2F-60EC-4E4C-BD34-EE73F9CAF418}" destId="{26A8F265-AB78-4113-854F-024C2AFEA5CC}" srcOrd="7" destOrd="0" presId="urn:microsoft.com/office/officeart/2018/5/layout/IconCircleLabelList"/>
    <dgm:cxn modelId="{004976BA-4EB9-4667-B2E9-19306EC30BA4}" type="presParOf" srcId="{4EA5BD2F-60EC-4E4C-BD34-EE73F9CAF418}" destId="{A0457FD3-B784-4396-91F0-B7CF42DA9322}" srcOrd="8" destOrd="0" presId="urn:microsoft.com/office/officeart/2018/5/layout/IconCircleLabelList"/>
    <dgm:cxn modelId="{462BFCE6-D438-4E1A-B40E-51B240CC253B}" type="presParOf" srcId="{A0457FD3-B784-4396-91F0-B7CF42DA9322}" destId="{6BA3FB9B-1B17-41C0-AB46-A12389330F7E}" srcOrd="0" destOrd="0" presId="urn:microsoft.com/office/officeart/2018/5/layout/IconCircleLabelList"/>
    <dgm:cxn modelId="{D17B5E73-F338-442F-9345-444FF642A285}" type="presParOf" srcId="{A0457FD3-B784-4396-91F0-B7CF42DA9322}" destId="{D6201909-C4AB-48F4-93C3-A4A34C2B4078}" srcOrd="1" destOrd="0" presId="urn:microsoft.com/office/officeart/2018/5/layout/IconCircleLabelList"/>
    <dgm:cxn modelId="{316EEC1F-0DB6-4CFE-8178-F688BF324F60}" type="presParOf" srcId="{A0457FD3-B784-4396-91F0-B7CF42DA9322}" destId="{D94E6839-6B07-4204-92FF-CC4C2359C8E8}" srcOrd="2" destOrd="0" presId="urn:microsoft.com/office/officeart/2018/5/layout/IconCircleLabelList"/>
    <dgm:cxn modelId="{3064A934-8B4B-4455-A926-1F4B798BC7BD}" type="presParOf" srcId="{A0457FD3-B784-4396-91F0-B7CF42DA9322}" destId="{562F1A09-EA93-4ACD-B659-D7E0293C3D0C}" srcOrd="3" destOrd="0" presId="urn:microsoft.com/office/officeart/2018/5/layout/IconCircleLabelList"/>
    <dgm:cxn modelId="{3F1E5425-F320-4CD8-B1F5-0C825290CD94}" type="presParOf" srcId="{4EA5BD2F-60EC-4E4C-BD34-EE73F9CAF418}" destId="{74725A29-18B4-48B6-85FE-7815385CF798}" srcOrd="9" destOrd="0" presId="urn:microsoft.com/office/officeart/2018/5/layout/IconCircleLabelList"/>
    <dgm:cxn modelId="{E3970160-04FE-4EB5-89B2-651CC87F29F6}" type="presParOf" srcId="{4EA5BD2F-60EC-4E4C-BD34-EE73F9CAF418}" destId="{B5C77BB2-4A2E-4E15-B0A0-6E3A4FF8F7D4}" srcOrd="10" destOrd="0" presId="urn:microsoft.com/office/officeart/2018/5/layout/IconCircleLabelList"/>
    <dgm:cxn modelId="{DB436195-430C-4A4A-BDF1-E0FC27A87BBA}" type="presParOf" srcId="{B5C77BB2-4A2E-4E15-B0A0-6E3A4FF8F7D4}" destId="{1861AB55-B7F5-4F8B-876A-6ABA140881D3}" srcOrd="0" destOrd="0" presId="urn:microsoft.com/office/officeart/2018/5/layout/IconCircleLabelList"/>
    <dgm:cxn modelId="{3213811E-D61C-4EEE-9A0A-F5A984AD2BE3}" type="presParOf" srcId="{B5C77BB2-4A2E-4E15-B0A0-6E3A4FF8F7D4}" destId="{F4621C3C-6DCB-46AF-B11D-AD81B6928386}" srcOrd="1" destOrd="0" presId="urn:microsoft.com/office/officeart/2018/5/layout/IconCircleLabelList"/>
    <dgm:cxn modelId="{6D770FAE-BAC5-4009-BD79-B0EFF1DAF822}" type="presParOf" srcId="{B5C77BB2-4A2E-4E15-B0A0-6E3A4FF8F7D4}" destId="{EF3F40AF-8D10-4882-B1D9-5A391A5A72C3}" srcOrd="2" destOrd="0" presId="urn:microsoft.com/office/officeart/2018/5/layout/IconCircleLabelList"/>
    <dgm:cxn modelId="{9D45A4C8-C36F-4E6A-850D-1B7ECBBEBE6B}" type="presParOf" srcId="{B5C77BB2-4A2E-4E15-B0A0-6E3A4FF8F7D4}" destId="{3C7B5701-89E0-4B9C-B5CF-0281222611CC}" srcOrd="3" destOrd="0" presId="urn:microsoft.com/office/officeart/2018/5/layout/IconCircleLabelList"/>
    <dgm:cxn modelId="{521964AA-CF9B-4ABD-B5C2-E9BF541B2089}" type="presParOf" srcId="{4EA5BD2F-60EC-4E4C-BD34-EE73F9CAF418}" destId="{77085FF8-BB93-4304-8A20-283044318324}" srcOrd="11" destOrd="0" presId="urn:microsoft.com/office/officeart/2018/5/layout/IconCircleLabelList"/>
    <dgm:cxn modelId="{204D18B9-422B-4EA9-A05A-2356A218CE8C}" type="presParOf" srcId="{4EA5BD2F-60EC-4E4C-BD34-EE73F9CAF418}" destId="{FE505268-7182-40FB-AE30-9D3F553488F8}" srcOrd="12" destOrd="0" presId="urn:microsoft.com/office/officeart/2018/5/layout/IconCircleLabelList"/>
    <dgm:cxn modelId="{5B15F863-0D5C-4A2F-A198-0FB8574C4EC7}" type="presParOf" srcId="{FE505268-7182-40FB-AE30-9D3F553488F8}" destId="{949EA21B-AB38-4D32-9ED9-0D43C15427A2}" srcOrd="0" destOrd="0" presId="urn:microsoft.com/office/officeart/2018/5/layout/IconCircleLabelList"/>
    <dgm:cxn modelId="{34933A66-582F-4002-9D00-9D8F7838CB85}" type="presParOf" srcId="{FE505268-7182-40FB-AE30-9D3F553488F8}" destId="{E65D6F05-2DE3-497D-B5F1-6DCA42890581}" srcOrd="1" destOrd="0" presId="urn:microsoft.com/office/officeart/2018/5/layout/IconCircleLabelList"/>
    <dgm:cxn modelId="{F4295931-94E9-47AE-B184-0CBDB8C3C4CE}" type="presParOf" srcId="{FE505268-7182-40FB-AE30-9D3F553488F8}" destId="{DB45CA0F-6234-4743-8A34-998852BCB4D5}" srcOrd="2" destOrd="0" presId="urn:microsoft.com/office/officeart/2018/5/layout/IconCircleLabelList"/>
    <dgm:cxn modelId="{2A92F4DC-6254-4E30-8CE8-4684C142ED49}" type="presParOf" srcId="{FE505268-7182-40FB-AE30-9D3F553488F8}" destId="{FD07C418-BD62-44C6-B942-D6079E629ACE}" srcOrd="3" destOrd="0" presId="urn:microsoft.com/office/officeart/2018/5/layout/IconCircleLabelList"/>
    <dgm:cxn modelId="{6D8C65F5-6092-4EC8-AE61-14C056CF5F4C}" type="presParOf" srcId="{4EA5BD2F-60EC-4E4C-BD34-EE73F9CAF418}" destId="{3FECB408-2FDB-4258-A954-83DDFEED38DE}" srcOrd="13" destOrd="0" presId="urn:microsoft.com/office/officeart/2018/5/layout/IconCircleLabelList"/>
    <dgm:cxn modelId="{A554014B-2E78-4DF5-9235-A9EC68E35CC7}" type="presParOf" srcId="{4EA5BD2F-60EC-4E4C-BD34-EE73F9CAF418}" destId="{D5E776A7-5A64-4F22-AB0C-8C629DA132AB}" srcOrd="14" destOrd="0" presId="urn:microsoft.com/office/officeart/2018/5/layout/IconCircleLabelList"/>
    <dgm:cxn modelId="{34C37512-EC3A-4513-97E4-D0DD2CB73380}" type="presParOf" srcId="{D5E776A7-5A64-4F22-AB0C-8C629DA132AB}" destId="{AE754946-0069-45E8-A374-36E73ACC62BF}" srcOrd="0" destOrd="0" presId="urn:microsoft.com/office/officeart/2018/5/layout/IconCircleLabelList"/>
    <dgm:cxn modelId="{265E36A7-5C1B-4EE4-AF45-8F3B9574BF79}" type="presParOf" srcId="{D5E776A7-5A64-4F22-AB0C-8C629DA132AB}" destId="{083B0E5C-067C-4B6B-A99D-BD57E5309332}" srcOrd="1" destOrd="0" presId="urn:microsoft.com/office/officeart/2018/5/layout/IconCircleLabelList"/>
    <dgm:cxn modelId="{6ACF4950-5B7B-4B98-81EF-FE4FED7F0A26}" type="presParOf" srcId="{D5E776A7-5A64-4F22-AB0C-8C629DA132AB}" destId="{37F9D03B-5A22-4A8C-A3ED-080B41227850}" srcOrd="2" destOrd="0" presId="urn:microsoft.com/office/officeart/2018/5/layout/IconCircleLabelList"/>
    <dgm:cxn modelId="{4BD53612-1476-4EC2-8204-86C98801664B}" type="presParOf" srcId="{D5E776A7-5A64-4F22-AB0C-8C629DA132AB}" destId="{A71E3A8C-C661-4DE8-AA1B-302BCB5F709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BCF510-E9C6-49E8-8F6F-DBC2AC5312F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6AB368-5D20-4E0D-B828-720774776AF0}">
      <dgm:prSet/>
      <dgm:spPr/>
      <dgm:t>
        <a:bodyPr/>
        <a:lstStyle/>
        <a:p>
          <a:r>
            <a:rPr lang="en-US"/>
            <a:t>Kind of like trying to understand and compare cell phone plans…</a:t>
          </a:r>
        </a:p>
      </dgm:t>
    </dgm:pt>
    <dgm:pt modelId="{83C9AE0C-AC84-4DCE-B9A4-C80D2CF23AC2}" type="parTrans" cxnId="{1AC13446-F97A-48C1-8401-0B913AC69154}">
      <dgm:prSet/>
      <dgm:spPr/>
      <dgm:t>
        <a:bodyPr/>
        <a:lstStyle/>
        <a:p>
          <a:endParaRPr lang="en-US"/>
        </a:p>
      </dgm:t>
    </dgm:pt>
    <dgm:pt modelId="{D0B87470-022B-422D-BD53-642707A3D495}" type="sibTrans" cxnId="{1AC13446-F97A-48C1-8401-0B913AC69154}">
      <dgm:prSet/>
      <dgm:spPr/>
      <dgm:t>
        <a:bodyPr/>
        <a:lstStyle/>
        <a:p>
          <a:endParaRPr lang="en-US"/>
        </a:p>
      </dgm:t>
    </dgm:pt>
    <dgm:pt modelId="{573FB02A-2978-4BEB-9739-2CFD831D5D37}">
      <dgm:prSet/>
      <dgm:spPr/>
      <dgm:t>
        <a:bodyPr/>
        <a:lstStyle/>
        <a:p>
          <a:r>
            <a:rPr lang="en-US"/>
            <a:t>Is this a basic service that everyone should have access to?</a:t>
          </a:r>
        </a:p>
      </dgm:t>
    </dgm:pt>
    <dgm:pt modelId="{BC78155D-3471-46BB-A98E-E8050F6B118E}" type="parTrans" cxnId="{F84218F0-D1F7-4B90-90B6-E11F5163A18A}">
      <dgm:prSet/>
      <dgm:spPr/>
      <dgm:t>
        <a:bodyPr/>
        <a:lstStyle/>
        <a:p>
          <a:endParaRPr lang="en-US"/>
        </a:p>
      </dgm:t>
    </dgm:pt>
    <dgm:pt modelId="{B2C0035A-32B6-4818-BAEB-A7B771497FF4}" type="sibTrans" cxnId="{F84218F0-D1F7-4B90-90B6-E11F5163A18A}">
      <dgm:prSet/>
      <dgm:spPr/>
      <dgm:t>
        <a:bodyPr/>
        <a:lstStyle/>
        <a:p>
          <a:endParaRPr lang="en-US"/>
        </a:p>
      </dgm:t>
    </dgm:pt>
    <dgm:pt modelId="{4A3682DC-CFD7-423B-9821-04FA86F3EBE4}">
      <dgm:prSet/>
      <dgm:spPr/>
      <dgm:t>
        <a:bodyPr/>
        <a:lstStyle/>
        <a:p>
          <a:r>
            <a:rPr lang="en-US"/>
            <a:t>Is the organization/facility/community meeting its goals and aligning with its principles?</a:t>
          </a:r>
        </a:p>
      </dgm:t>
    </dgm:pt>
    <dgm:pt modelId="{7ED65569-CE1C-4F9F-9A7A-B2907B28A480}" type="parTrans" cxnId="{9425BEAE-3DAA-4BA2-9305-5583FE47EA66}">
      <dgm:prSet/>
      <dgm:spPr/>
      <dgm:t>
        <a:bodyPr/>
        <a:lstStyle/>
        <a:p>
          <a:endParaRPr lang="en-US"/>
        </a:p>
      </dgm:t>
    </dgm:pt>
    <dgm:pt modelId="{D6CBCDEC-12FA-40F8-90CE-926928C3078D}" type="sibTrans" cxnId="{9425BEAE-3DAA-4BA2-9305-5583FE47EA66}">
      <dgm:prSet/>
      <dgm:spPr/>
      <dgm:t>
        <a:bodyPr/>
        <a:lstStyle/>
        <a:p>
          <a:endParaRPr lang="en-US"/>
        </a:p>
      </dgm:t>
    </dgm:pt>
    <dgm:pt modelId="{445684D9-AB0B-475B-AC82-C2E819DC0322}">
      <dgm:prSet/>
      <dgm:spPr/>
      <dgm:t>
        <a:bodyPr/>
        <a:lstStyle/>
        <a:p>
          <a:r>
            <a:rPr lang="en-US"/>
            <a:t>Does it pass the carrot test?</a:t>
          </a:r>
        </a:p>
      </dgm:t>
    </dgm:pt>
    <dgm:pt modelId="{2D16F552-67C5-4EEE-96AC-DDAB0BF075DB}" type="parTrans" cxnId="{D5F36385-253B-48D5-8CE7-032B11C26DF2}">
      <dgm:prSet/>
      <dgm:spPr/>
      <dgm:t>
        <a:bodyPr/>
        <a:lstStyle/>
        <a:p>
          <a:endParaRPr lang="en-US"/>
        </a:p>
      </dgm:t>
    </dgm:pt>
    <dgm:pt modelId="{4269B617-A609-4747-A364-E03CBDF8D325}" type="sibTrans" cxnId="{D5F36385-253B-48D5-8CE7-032B11C26DF2}">
      <dgm:prSet/>
      <dgm:spPr/>
      <dgm:t>
        <a:bodyPr/>
        <a:lstStyle/>
        <a:p>
          <a:endParaRPr lang="en-US"/>
        </a:p>
      </dgm:t>
    </dgm:pt>
    <dgm:pt modelId="{B9212FD4-F2DA-A940-804B-1356DA632FF2}" type="pres">
      <dgm:prSet presAssocID="{D5BCF510-E9C6-49E8-8F6F-DBC2AC5312FD}" presName="vert0" presStyleCnt="0">
        <dgm:presLayoutVars>
          <dgm:dir/>
          <dgm:animOne val="branch"/>
          <dgm:animLvl val="lvl"/>
        </dgm:presLayoutVars>
      </dgm:prSet>
      <dgm:spPr/>
    </dgm:pt>
    <dgm:pt modelId="{932B9F8B-DD72-854E-AE06-89CD19960139}" type="pres">
      <dgm:prSet presAssocID="{996AB368-5D20-4E0D-B828-720774776AF0}" presName="thickLine" presStyleLbl="alignNode1" presStyleIdx="0" presStyleCnt="4"/>
      <dgm:spPr/>
    </dgm:pt>
    <dgm:pt modelId="{4CBF1472-C133-A64A-9571-E99AB10E5460}" type="pres">
      <dgm:prSet presAssocID="{996AB368-5D20-4E0D-B828-720774776AF0}" presName="horz1" presStyleCnt="0"/>
      <dgm:spPr/>
    </dgm:pt>
    <dgm:pt modelId="{2727073D-2DFC-1642-A217-7A792842C63C}" type="pres">
      <dgm:prSet presAssocID="{996AB368-5D20-4E0D-B828-720774776AF0}" presName="tx1" presStyleLbl="revTx" presStyleIdx="0" presStyleCnt="4"/>
      <dgm:spPr/>
    </dgm:pt>
    <dgm:pt modelId="{295A0A22-E5B5-CD4B-B687-29F950663770}" type="pres">
      <dgm:prSet presAssocID="{996AB368-5D20-4E0D-B828-720774776AF0}" presName="vert1" presStyleCnt="0"/>
      <dgm:spPr/>
    </dgm:pt>
    <dgm:pt modelId="{FDFB3219-1CEC-B94B-BF54-98942A7206DF}" type="pres">
      <dgm:prSet presAssocID="{573FB02A-2978-4BEB-9739-2CFD831D5D37}" presName="thickLine" presStyleLbl="alignNode1" presStyleIdx="1" presStyleCnt="4"/>
      <dgm:spPr/>
    </dgm:pt>
    <dgm:pt modelId="{327F6DCE-F77B-AF47-A6B3-6E3E30D86652}" type="pres">
      <dgm:prSet presAssocID="{573FB02A-2978-4BEB-9739-2CFD831D5D37}" presName="horz1" presStyleCnt="0"/>
      <dgm:spPr/>
    </dgm:pt>
    <dgm:pt modelId="{EEC7A927-D408-004B-936C-416CAF8FD382}" type="pres">
      <dgm:prSet presAssocID="{573FB02A-2978-4BEB-9739-2CFD831D5D37}" presName="tx1" presStyleLbl="revTx" presStyleIdx="1" presStyleCnt="4"/>
      <dgm:spPr/>
    </dgm:pt>
    <dgm:pt modelId="{7C250D02-0331-F744-9C1C-4D989127417F}" type="pres">
      <dgm:prSet presAssocID="{573FB02A-2978-4BEB-9739-2CFD831D5D37}" presName="vert1" presStyleCnt="0"/>
      <dgm:spPr/>
    </dgm:pt>
    <dgm:pt modelId="{3DAFF9D1-F1D3-B24C-A6FE-8A2C069EA6D5}" type="pres">
      <dgm:prSet presAssocID="{4A3682DC-CFD7-423B-9821-04FA86F3EBE4}" presName="thickLine" presStyleLbl="alignNode1" presStyleIdx="2" presStyleCnt="4"/>
      <dgm:spPr/>
    </dgm:pt>
    <dgm:pt modelId="{AAB2F51E-3AF6-6D45-9101-C35579F150CA}" type="pres">
      <dgm:prSet presAssocID="{4A3682DC-CFD7-423B-9821-04FA86F3EBE4}" presName="horz1" presStyleCnt="0"/>
      <dgm:spPr/>
    </dgm:pt>
    <dgm:pt modelId="{B3ED0538-19DC-0B40-A161-5935D89396ED}" type="pres">
      <dgm:prSet presAssocID="{4A3682DC-CFD7-423B-9821-04FA86F3EBE4}" presName="tx1" presStyleLbl="revTx" presStyleIdx="2" presStyleCnt="4"/>
      <dgm:spPr/>
    </dgm:pt>
    <dgm:pt modelId="{B4E5CA8C-FB03-324F-A7A9-178C220437D2}" type="pres">
      <dgm:prSet presAssocID="{4A3682DC-CFD7-423B-9821-04FA86F3EBE4}" presName="vert1" presStyleCnt="0"/>
      <dgm:spPr/>
    </dgm:pt>
    <dgm:pt modelId="{2695707F-8F43-2542-9AA7-E15E2FFFFA5E}" type="pres">
      <dgm:prSet presAssocID="{445684D9-AB0B-475B-AC82-C2E819DC0322}" presName="thickLine" presStyleLbl="alignNode1" presStyleIdx="3" presStyleCnt="4"/>
      <dgm:spPr/>
    </dgm:pt>
    <dgm:pt modelId="{5F08A89A-D7DD-034B-B7CB-FE155792F593}" type="pres">
      <dgm:prSet presAssocID="{445684D9-AB0B-475B-AC82-C2E819DC0322}" presName="horz1" presStyleCnt="0"/>
      <dgm:spPr/>
    </dgm:pt>
    <dgm:pt modelId="{DA9DC7E7-1DE8-4B4C-A1B3-8D88FB206585}" type="pres">
      <dgm:prSet presAssocID="{445684D9-AB0B-475B-AC82-C2E819DC0322}" presName="tx1" presStyleLbl="revTx" presStyleIdx="3" presStyleCnt="4"/>
      <dgm:spPr/>
    </dgm:pt>
    <dgm:pt modelId="{6D94DD37-A91D-CD4D-B56E-9D03678809F4}" type="pres">
      <dgm:prSet presAssocID="{445684D9-AB0B-475B-AC82-C2E819DC0322}" presName="vert1" presStyleCnt="0"/>
      <dgm:spPr/>
    </dgm:pt>
  </dgm:ptLst>
  <dgm:cxnLst>
    <dgm:cxn modelId="{6C87CC25-1FA5-4449-80C1-A1F648A7F922}" type="presOf" srcId="{D5BCF510-E9C6-49E8-8F6F-DBC2AC5312FD}" destId="{B9212FD4-F2DA-A940-804B-1356DA632FF2}" srcOrd="0" destOrd="0" presId="urn:microsoft.com/office/officeart/2008/layout/LinedList"/>
    <dgm:cxn modelId="{DCD81635-395D-E341-A69F-6E2B78082E71}" type="presOf" srcId="{445684D9-AB0B-475B-AC82-C2E819DC0322}" destId="{DA9DC7E7-1DE8-4B4C-A1B3-8D88FB206585}" srcOrd="0" destOrd="0" presId="urn:microsoft.com/office/officeart/2008/layout/LinedList"/>
    <dgm:cxn modelId="{1AC13446-F97A-48C1-8401-0B913AC69154}" srcId="{D5BCF510-E9C6-49E8-8F6F-DBC2AC5312FD}" destId="{996AB368-5D20-4E0D-B828-720774776AF0}" srcOrd="0" destOrd="0" parTransId="{83C9AE0C-AC84-4DCE-B9A4-C80D2CF23AC2}" sibTransId="{D0B87470-022B-422D-BD53-642707A3D495}"/>
    <dgm:cxn modelId="{299EBF55-8486-E645-A8AE-DBC01B00A5A0}" type="presOf" srcId="{4A3682DC-CFD7-423B-9821-04FA86F3EBE4}" destId="{B3ED0538-19DC-0B40-A161-5935D89396ED}" srcOrd="0" destOrd="0" presId="urn:microsoft.com/office/officeart/2008/layout/LinedList"/>
    <dgm:cxn modelId="{D5F36385-253B-48D5-8CE7-032B11C26DF2}" srcId="{D5BCF510-E9C6-49E8-8F6F-DBC2AC5312FD}" destId="{445684D9-AB0B-475B-AC82-C2E819DC0322}" srcOrd="3" destOrd="0" parTransId="{2D16F552-67C5-4EEE-96AC-DDAB0BF075DB}" sibTransId="{4269B617-A609-4747-A364-E03CBDF8D325}"/>
    <dgm:cxn modelId="{9425BEAE-3DAA-4BA2-9305-5583FE47EA66}" srcId="{D5BCF510-E9C6-49E8-8F6F-DBC2AC5312FD}" destId="{4A3682DC-CFD7-423B-9821-04FA86F3EBE4}" srcOrd="2" destOrd="0" parTransId="{7ED65569-CE1C-4F9F-9A7A-B2907B28A480}" sibTransId="{D6CBCDEC-12FA-40F8-90CE-926928C3078D}"/>
    <dgm:cxn modelId="{005C0DC5-401E-E64C-AB7B-6B8089D8A130}" type="presOf" srcId="{996AB368-5D20-4E0D-B828-720774776AF0}" destId="{2727073D-2DFC-1642-A217-7A792842C63C}" srcOrd="0" destOrd="0" presId="urn:microsoft.com/office/officeart/2008/layout/LinedList"/>
    <dgm:cxn modelId="{B6652BD9-A151-4F4E-9132-810F9DCA9B25}" type="presOf" srcId="{573FB02A-2978-4BEB-9739-2CFD831D5D37}" destId="{EEC7A927-D408-004B-936C-416CAF8FD382}" srcOrd="0" destOrd="0" presId="urn:microsoft.com/office/officeart/2008/layout/LinedList"/>
    <dgm:cxn modelId="{F84218F0-D1F7-4B90-90B6-E11F5163A18A}" srcId="{D5BCF510-E9C6-49E8-8F6F-DBC2AC5312FD}" destId="{573FB02A-2978-4BEB-9739-2CFD831D5D37}" srcOrd="1" destOrd="0" parTransId="{BC78155D-3471-46BB-A98E-E8050F6B118E}" sibTransId="{B2C0035A-32B6-4818-BAEB-A7B771497FF4}"/>
    <dgm:cxn modelId="{822FE73E-423D-C548-83E5-D4DE35F7D4C0}" type="presParOf" srcId="{B9212FD4-F2DA-A940-804B-1356DA632FF2}" destId="{932B9F8B-DD72-854E-AE06-89CD19960139}" srcOrd="0" destOrd="0" presId="urn:microsoft.com/office/officeart/2008/layout/LinedList"/>
    <dgm:cxn modelId="{EDC1CD89-315C-F848-96F2-301A64A8A0B8}" type="presParOf" srcId="{B9212FD4-F2DA-A940-804B-1356DA632FF2}" destId="{4CBF1472-C133-A64A-9571-E99AB10E5460}" srcOrd="1" destOrd="0" presId="urn:microsoft.com/office/officeart/2008/layout/LinedList"/>
    <dgm:cxn modelId="{C3AC6569-82CE-2E43-BAB7-B7571A7A6755}" type="presParOf" srcId="{4CBF1472-C133-A64A-9571-E99AB10E5460}" destId="{2727073D-2DFC-1642-A217-7A792842C63C}" srcOrd="0" destOrd="0" presId="urn:microsoft.com/office/officeart/2008/layout/LinedList"/>
    <dgm:cxn modelId="{E4826679-F083-6E4B-85F5-444213DAF112}" type="presParOf" srcId="{4CBF1472-C133-A64A-9571-E99AB10E5460}" destId="{295A0A22-E5B5-CD4B-B687-29F950663770}" srcOrd="1" destOrd="0" presId="urn:microsoft.com/office/officeart/2008/layout/LinedList"/>
    <dgm:cxn modelId="{0B9AAFC4-08B6-9E42-B706-B8FBE8B6EB16}" type="presParOf" srcId="{B9212FD4-F2DA-A940-804B-1356DA632FF2}" destId="{FDFB3219-1CEC-B94B-BF54-98942A7206DF}" srcOrd="2" destOrd="0" presId="urn:microsoft.com/office/officeart/2008/layout/LinedList"/>
    <dgm:cxn modelId="{2D4C7EFD-95FD-E145-B845-E41D38087666}" type="presParOf" srcId="{B9212FD4-F2DA-A940-804B-1356DA632FF2}" destId="{327F6DCE-F77B-AF47-A6B3-6E3E30D86652}" srcOrd="3" destOrd="0" presId="urn:microsoft.com/office/officeart/2008/layout/LinedList"/>
    <dgm:cxn modelId="{F700C01D-7987-DB4E-9A9B-92910CD50D06}" type="presParOf" srcId="{327F6DCE-F77B-AF47-A6B3-6E3E30D86652}" destId="{EEC7A927-D408-004B-936C-416CAF8FD382}" srcOrd="0" destOrd="0" presId="urn:microsoft.com/office/officeart/2008/layout/LinedList"/>
    <dgm:cxn modelId="{A11B0EDB-26BE-D549-A20C-68A4FD9F7404}" type="presParOf" srcId="{327F6DCE-F77B-AF47-A6B3-6E3E30D86652}" destId="{7C250D02-0331-F744-9C1C-4D989127417F}" srcOrd="1" destOrd="0" presId="urn:microsoft.com/office/officeart/2008/layout/LinedList"/>
    <dgm:cxn modelId="{8C5F9AEB-3E2F-E84A-9DD8-E5E666D8D4A4}" type="presParOf" srcId="{B9212FD4-F2DA-A940-804B-1356DA632FF2}" destId="{3DAFF9D1-F1D3-B24C-A6FE-8A2C069EA6D5}" srcOrd="4" destOrd="0" presId="urn:microsoft.com/office/officeart/2008/layout/LinedList"/>
    <dgm:cxn modelId="{2EE3FCC5-CE03-994A-AA53-1D5C49648564}" type="presParOf" srcId="{B9212FD4-F2DA-A940-804B-1356DA632FF2}" destId="{AAB2F51E-3AF6-6D45-9101-C35579F150CA}" srcOrd="5" destOrd="0" presId="urn:microsoft.com/office/officeart/2008/layout/LinedList"/>
    <dgm:cxn modelId="{40CC3FA6-7CC1-4040-80A3-E294F466ACB3}" type="presParOf" srcId="{AAB2F51E-3AF6-6D45-9101-C35579F150CA}" destId="{B3ED0538-19DC-0B40-A161-5935D89396ED}" srcOrd="0" destOrd="0" presId="urn:microsoft.com/office/officeart/2008/layout/LinedList"/>
    <dgm:cxn modelId="{672DEF7F-C615-BD4F-B86B-A58FCA2760B9}" type="presParOf" srcId="{AAB2F51E-3AF6-6D45-9101-C35579F150CA}" destId="{B4E5CA8C-FB03-324F-A7A9-178C220437D2}" srcOrd="1" destOrd="0" presId="urn:microsoft.com/office/officeart/2008/layout/LinedList"/>
    <dgm:cxn modelId="{D5193791-620C-2E48-BA77-0E380C1E3085}" type="presParOf" srcId="{B9212FD4-F2DA-A940-804B-1356DA632FF2}" destId="{2695707F-8F43-2542-9AA7-E15E2FFFFA5E}" srcOrd="6" destOrd="0" presId="urn:microsoft.com/office/officeart/2008/layout/LinedList"/>
    <dgm:cxn modelId="{1E9203C9-32BD-854E-A2C3-C9C8F9B47C38}" type="presParOf" srcId="{B9212FD4-F2DA-A940-804B-1356DA632FF2}" destId="{5F08A89A-D7DD-034B-B7CB-FE155792F593}" srcOrd="7" destOrd="0" presId="urn:microsoft.com/office/officeart/2008/layout/LinedList"/>
    <dgm:cxn modelId="{0769F157-9000-504B-9584-6D1BC5906B48}" type="presParOf" srcId="{5F08A89A-D7DD-034B-B7CB-FE155792F593}" destId="{DA9DC7E7-1DE8-4B4C-A1B3-8D88FB206585}" srcOrd="0" destOrd="0" presId="urn:microsoft.com/office/officeart/2008/layout/LinedList"/>
    <dgm:cxn modelId="{05F94916-2198-8148-81E4-579351712B7A}" type="presParOf" srcId="{5F08A89A-D7DD-034B-B7CB-FE155792F593}" destId="{6D94DD37-A91D-CD4D-B56E-9D03678809F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BBC2ED-86AC-4DD1-8A9D-4390BBF2F6A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275ADFC-B93E-4A6F-A811-6970EAC3F64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Many roads</a:t>
          </a:r>
        </a:p>
      </dgm:t>
    </dgm:pt>
    <dgm:pt modelId="{F2B86BA7-CAB6-4CEC-8EC3-12B2AF308834}" type="parTrans" cxnId="{B2076815-37B6-48FD-8426-0286AA295763}">
      <dgm:prSet/>
      <dgm:spPr/>
      <dgm:t>
        <a:bodyPr/>
        <a:lstStyle/>
        <a:p>
          <a:endParaRPr lang="en-US"/>
        </a:p>
      </dgm:t>
    </dgm:pt>
    <dgm:pt modelId="{49C6BD74-C35E-4197-9053-9D5FE7832D82}" type="sibTrans" cxnId="{B2076815-37B6-48FD-8426-0286AA295763}">
      <dgm:prSet/>
      <dgm:spPr/>
      <dgm:t>
        <a:bodyPr/>
        <a:lstStyle/>
        <a:p>
          <a:endParaRPr lang="en-US"/>
        </a:p>
      </dgm:t>
    </dgm:pt>
    <dgm:pt modelId="{AC09177D-3605-4150-996A-17D0DCE896A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Many maps</a:t>
          </a:r>
        </a:p>
      </dgm:t>
    </dgm:pt>
    <dgm:pt modelId="{9B924D1B-CF97-4250-91AB-379F15232C96}" type="parTrans" cxnId="{D7D8DE1F-C26A-4C6A-9BE9-EAAAD990DA27}">
      <dgm:prSet/>
      <dgm:spPr/>
      <dgm:t>
        <a:bodyPr/>
        <a:lstStyle/>
        <a:p>
          <a:endParaRPr lang="en-US"/>
        </a:p>
      </dgm:t>
    </dgm:pt>
    <dgm:pt modelId="{2343697D-6C45-45AF-BA67-F43CE40E3ECD}" type="sibTrans" cxnId="{D7D8DE1F-C26A-4C6A-9BE9-EAAAD990DA27}">
      <dgm:prSet/>
      <dgm:spPr/>
      <dgm:t>
        <a:bodyPr/>
        <a:lstStyle/>
        <a:p>
          <a:endParaRPr lang="en-US"/>
        </a:p>
      </dgm:t>
    </dgm:pt>
    <dgm:pt modelId="{163A03CD-6430-413E-9AF1-CC5703829883}" type="pres">
      <dgm:prSet presAssocID="{FDBBC2ED-86AC-4DD1-8A9D-4390BBF2F6A9}" presName="root" presStyleCnt="0">
        <dgm:presLayoutVars>
          <dgm:dir/>
          <dgm:resizeHandles val="exact"/>
        </dgm:presLayoutVars>
      </dgm:prSet>
      <dgm:spPr/>
    </dgm:pt>
    <dgm:pt modelId="{52CCDCEE-DC19-4B14-8276-3CFAF3CEA2C7}" type="pres">
      <dgm:prSet presAssocID="{2275ADFC-B93E-4A6F-A811-6970EAC3F647}" presName="compNode" presStyleCnt="0"/>
      <dgm:spPr/>
    </dgm:pt>
    <dgm:pt modelId="{E9AE232D-0CE5-4651-9C73-90D8489FB426}" type="pres">
      <dgm:prSet presAssocID="{2275ADFC-B93E-4A6F-A811-6970EAC3F647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DFCF0CC-6B80-4315-9376-F9EFA010DCE1}" type="pres">
      <dgm:prSet presAssocID="{2275ADFC-B93E-4A6F-A811-6970EAC3F64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306E23A6-3469-4B3C-82A8-A97E56C1AD3F}" type="pres">
      <dgm:prSet presAssocID="{2275ADFC-B93E-4A6F-A811-6970EAC3F647}" presName="spaceRect" presStyleCnt="0"/>
      <dgm:spPr/>
    </dgm:pt>
    <dgm:pt modelId="{97FF9D1E-224C-4845-873E-15125C99AE9C}" type="pres">
      <dgm:prSet presAssocID="{2275ADFC-B93E-4A6F-A811-6970EAC3F647}" presName="textRect" presStyleLbl="revTx" presStyleIdx="0" presStyleCnt="2">
        <dgm:presLayoutVars>
          <dgm:chMax val="1"/>
          <dgm:chPref val="1"/>
        </dgm:presLayoutVars>
      </dgm:prSet>
      <dgm:spPr/>
    </dgm:pt>
    <dgm:pt modelId="{36D39161-0D15-49E1-B3B3-04D13F71FF45}" type="pres">
      <dgm:prSet presAssocID="{49C6BD74-C35E-4197-9053-9D5FE7832D82}" presName="sibTrans" presStyleCnt="0"/>
      <dgm:spPr/>
    </dgm:pt>
    <dgm:pt modelId="{27DABF12-7C3C-41CB-AE43-0B764937F982}" type="pres">
      <dgm:prSet presAssocID="{AC09177D-3605-4150-996A-17D0DCE896A2}" presName="compNode" presStyleCnt="0"/>
      <dgm:spPr/>
    </dgm:pt>
    <dgm:pt modelId="{49F1F991-5B83-42A2-AA43-4C1108A1F976}" type="pres">
      <dgm:prSet presAssocID="{AC09177D-3605-4150-996A-17D0DCE896A2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9DA44D56-7C0F-4AA0-95DC-ADBACE65E5D7}" type="pres">
      <dgm:prSet presAssocID="{AC09177D-3605-4150-996A-17D0DCE896A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4D82176-F0A9-4EA6-9440-E406553A54E9}" type="pres">
      <dgm:prSet presAssocID="{AC09177D-3605-4150-996A-17D0DCE896A2}" presName="spaceRect" presStyleCnt="0"/>
      <dgm:spPr/>
    </dgm:pt>
    <dgm:pt modelId="{C91F66E7-E7E0-4989-B6B3-CD26054CC163}" type="pres">
      <dgm:prSet presAssocID="{AC09177D-3605-4150-996A-17D0DCE896A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19FB312-7EF6-4482-9336-721D3F7B96DD}" type="presOf" srcId="{FDBBC2ED-86AC-4DD1-8A9D-4390BBF2F6A9}" destId="{163A03CD-6430-413E-9AF1-CC5703829883}" srcOrd="0" destOrd="0" presId="urn:microsoft.com/office/officeart/2018/5/layout/IconLeafLabelList"/>
    <dgm:cxn modelId="{B2076815-37B6-48FD-8426-0286AA295763}" srcId="{FDBBC2ED-86AC-4DD1-8A9D-4390BBF2F6A9}" destId="{2275ADFC-B93E-4A6F-A811-6970EAC3F647}" srcOrd="0" destOrd="0" parTransId="{F2B86BA7-CAB6-4CEC-8EC3-12B2AF308834}" sibTransId="{49C6BD74-C35E-4197-9053-9D5FE7832D82}"/>
    <dgm:cxn modelId="{D7D8DE1F-C26A-4C6A-9BE9-EAAAD990DA27}" srcId="{FDBBC2ED-86AC-4DD1-8A9D-4390BBF2F6A9}" destId="{AC09177D-3605-4150-996A-17D0DCE896A2}" srcOrd="1" destOrd="0" parTransId="{9B924D1B-CF97-4250-91AB-379F15232C96}" sibTransId="{2343697D-6C45-45AF-BA67-F43CE40E3ECD}"/>
    <dgm:cxn modelId="{AAE6D894-4A0B-4860-99B8-4409056F54C2}" type="presOf" srcId="{2275ADFC-B93E-4A6F-A811-6970EAC3F647}" destId="{97FF9D1E-224C-4845-873E-15125C99AE9C}" srcOrd="0" destOrd="0" presId="urn:microsoft.com/office/officeart/2018/5/layout/IconLeafLabelList"/>
    <dgm:cxn modelId="{94AFE4F8-CF84-4A69-8A02-72C2985FA1C8}" type="presOf" srcId="{AC09177D-3605-4150-996A-17D0DCE896A2}" destId="{C91F66E7-E7E0-4989-B6B3-CD26054CC163}" srcOrd="0" destOrd="0" presId="urn:microsoft.com/office/officeart/2018/5/layout/IconLeafLabelList"/>
    <dgm:cxn modelId="{375F854A-7972-437D-A853-FB2A0B818170}" type="presParOf" srcId="{163A03CD-6430-413E-9AF1-CC5703829883}" destId="{52CCDCEE-DC19-4B14-8276-3CFAF3CEA2C7}" srcOrd="0" destOrd="0" presId="urn:microsoft.com/office/officeart/2018/5/layout/IconLeafLabelList"/>
    <dgm:cxn modelId="{4E2D0F13-795B-4589-9A02-24D1D35C5BA2}" type="presParOf" srcId="{52CCDCEE-DC19-4B14-8276-3CFAF3CEA2C7}" destId="{E9AE232D-0CE5-4651-9C73-90D8489FB426}" srcOrd="0" destOrd="0" presId="urn:microsoft.com/office/officeart/2018/5/layout/IconLeafLabelList"/>
    <dgm:cxn modelId="{6FAEC5A3-2046-48FF-BF15-2F3A05C44E4C}" type="presParOf" srcId="{52CCDCEE-DC19-4B14-8276-3CFAF3CEA2C7}" destId="{DDFCF0CC-6B80-4315-9376-F9EFA010DCE1}" srcOrd="1" destOrd="0" presId="urn:microsoft.com/office/officeart/2018/5/layout/IconLeafLabelList"/>
    <dgm:cxn modelId="{D9CC472F-DB62-48C0-BE24-DDB0A152BB8C}" type="presParOf" srcId="{52CCDCEE-DC19-4B14-8276-3CFAF3CEA2C7}" destId="{306E23A6-3469-4B3C-82A8-A97E56C1AD3F}" srcOrd="2" destOrd="0" presId="urn:microsoft.com/office/officeart/2018/5/layout/IconLeafLabelList"/>
    <dgm:cxn modelId="{DC7637D3-52AB-433F-96C5-8C80C6E08F24}" type="presParOf" srcId="{52CCDCEE-DC19-4B14-8276-3CFAF3CEA2C7}" destId="{97FF9D1E-224C-4845-873E-15125C99AE9C}" srcOrd="3" destOrd="0" presId="urn:microsoft.com/office/officeart/2018/5/layout/IconLeafLabelList"/>
    <dgm:cxn modelId="{0C55C5E5-DA8E-4AEC-ADF0-38B17EA69AE2}" type="presParOf" srcId="{163A03CD-6430-413E-9AF1-CC5703829883}" destId="{36D39161-0D15-49E1-B3B3-04D13F71FF45}" srcOrd="1" destOrd="0" presId="urn:microsoft.com/office/officeart/2018/5/layout/IconLeafLabelList"/>
    <dgm:cxn modelId="{80483E42-B0A0-4DA8-85E3-0FBC7E75AC1C}" type="presParOf" srcId="{163A03CD-6430-413E-9AF1-CC5703829883}" destId="{27DABF12-7C3C-41CB-AE43-0B764937F982}" srcOrd="2" destOrd="0" presId="urn:microsoft.com/office/officeart/2018/5/layout/IconLeafLabelList"/>
    <dgm:cxn modelId="{F5585BCB-1064-4604-B487-308A647BC52C}" type="presParOf" srcId="{27DABF12-7C3C-41CB-AE43-0B764937F982}" destId="{49F1F991-5B83-42A2-AA43-4C1108A1F976}" srcOrd="0" destOrd="0" presId="urn:microsoft.com/office/officeart/2018/5/layout/IconLeafLabelList"/>
    <dgm:cxn modelId="{A1F44803-1778-4B70-B7ED-79BA03746190}" type="presParOf" srcId="{27DABF12-7C3C-41CB-AE43-0B764937F982}" destId="{9DA44D56-7C0F-4AA0-95DC-ADBACE65E5D7}" srcOrd="1" destOrd="0" presId="urn:microsoft.com/office/officeart/2018/5/layout/IconLeafLabelList"/>
    <dgm:cxn modelId="{7CD3D599-AC47-4756-A67A-450CB322853F}" type="presParOf" srcId="{27DABF12-7C3C-41CB-AE43-0B764937F982}" destId="{E4D82176-F0A9-4EA6-9440-E406553A54E9}" srcOrd="2" destOrd="0" presId="urn:microsoft.com/office/officeart/2018/5/layout/IconLeafLabelList"/>
    <dgm:cxn modelId="{420C6F52-A2B4-4B13-8718-C8ADE441176F}" type="presParOf" srcId="{27DABF12-7C3C-41CB-AE43-0B764937F982}" destId="{C91F66E7-E7E0-4989-B6B3-CD26054CC16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EFF4804-5B20-4FB3-8711-30BE0E47110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9116D8A-EFAE-4FBA-AD68-6BD17EBC9051}">
      <dgm:prSet/>
      <dgm:spPr/>
      <dgm:t>
        <a:bodyPr/>
        <a:lstStyle/>
        <a:p>
          <a:r>
            <a:rPr lang="en-US"/>
            <a:t>Motivated by Climate Action Plan framework developed through NY Climate Smart Communities Program, which includes organics management</a:t>
          </a:r>
        </a:p>
      </dgm:t>
    </dgm:pt>
    <dgm:pt modelId="{D50CF8B0-445A-4CE5-A6B2-7323FAE9C879}" type="parTrans" cxnId="{726EB347-6768-4E59-9DF5-30B5756D6DD1}">
      <dgm:prSet/>
      <dgm:spPr/>
      <dgm:t>
        <a:bodyPr/>
        <a:lstStyle/>
        <a:p>
          <a:endParaRPr lang="en-US"/>
        </a:p>
      </dgm:t>
    </dgm:pt>
    <dgm:pt modelId="{B5AD2A7C-CF4B-43B4-A52D-24F1553F8E54}" type="sibTrans" cxnId="{726EB347-6768-4E59-9DF5-30B5756D6DD1}">
      <dgm:prSet/>
      <dgm:spPr/>
      <dgm:t>
        <a:bodyPr/>
        <a:lstStyle/>
        <a:p>
          <a:endParaRPr lang="en-US"/>
        </a:p>
      </dgm:t>
    </dgm:pt>
    <dgm:pt modelId="{39263264-CCAC-4F19-A3D0-8BFF7AAD65C4}">
      <dgm:prSet/>
      <dgm:spPr/>
      <dgm:t>
        <a:bodyPr/>
        <a:lstStyle/>
        <a:p>
          <a:r>
            <a:rPr lang="en-US"/>
            <a:t>Regenerative approach to waste</a:t>
          </a:r>
        </a:p>
      </dgm:t>
    </dgm:pt>
    <dgm:pt modelId="{544D30CE-3810-4779-8AA7-5CB197008ECD}" type="parTrans" cxnId="{E4C85E46-D0B2-4849-8B88-EB5E57DAB182}">
      <dgm:prSet/>
      <dgm:spPr/>
      <dgm:t>
        <a:bodyPr/>
        <a:lstStyle/>
        <a:p>
          <a:endParaRPr lang="en-US"/>
        </a:p>
      </dgm:t>
    </dgm:pt>
    <dgm:pt modelId="{19B001E6-FBB1-40FA-A4C7-B24941A97CDB}" type="sibTrans" cxnId="{E4C85E46-D0B2-4849-8B88-EB5E57DAB182}">
      <dgm:prSet/>
      <dgm:spPr/>
      <dgm:t>
        <a:bodyPr/>
        <a:lstStyle/>
        <a:p>
          <a:endParaRPr lang="en-US"/>
        </a:p>
      </dgm:t>
    </dgm:pt>
    <dgm:pt modelId="{71915DFD-FA94-4401-B95D-9D184C76E46B}">
      <dgm:prSet/>
      <dgm:spPr/>
      <dgm:t>
        <a:bodyPr/>
        <a:lstStyle/>
        <a:p>
          <a:r>
            <a:rPr lang="en-US"/>
            <a:t>Interest by volunteer collaborators</a:t>
          </a:r>
        </a:p>
      </dgm:t>
    </dgm:pt>
    <dgm:pt modelId="{B9D7F730-AF92-4FB7-8105-E4518400A3C9}" type="parTrans" cxnId="{D0983CBC-3AE8-4218-BDFB-AAEB09D31962}">
      <dgm:prSet/>
      <dgm:spPr/>
      <dgm:t>
        <a:bodyPr/>
        <a:lstStyle/>
        <a:p>
          <a:endParaRPr lang="en-US"/>
        </a:p>
      </dgm:t>
    </dgm:pt>
    <dgm:pt modelId="{875834ED-7041-4CE6-88F0-449AEA49A03D}" type="sibTrans" cxnId="{D0983CBC-3AE8-4218-BDFB-AAEB09D31962}">
      <dgm:prSet/>
      <dgm:spPr/>
      <dgm:t>
        <a:bodyPr/>
        <a:lstStyle/>
        <a:p>
          <a:endParaRPr lang="en-US"/>
        </a:p>
      </dgm:t>
    </dgm:pt>
    <dgm:pt modelId="{0449CD18-B6EA-4061-99FE-602FAD515BBD}" type="pres">
      <dgm:prSet presAssocID="{4EFF4804-5B20-4FB3-8711-30BE0E471107}" presName="root" presStyleCnt="0">
        <dgm:presLayoutVars>
          <dgm:dir/>
          <dgm:resizeHandles val="exact"/>
        </dgm:presLayoutVars>
      </dgm:prSet>
      <dgm:spPr/>
    </dgm:pt>
    <dgm:pt modelId="{0887842B-BF29-4CD5-ADF4-289C4E76D687}" type="pres">
      <dgm:prSet presAssocID="{F9116D8A-EFAE-4FBA-AD68-6BD17EBC9051}" presName="compNode" presStyleCnt="0"/>
      <dgm:spPr/>
    </dgm:pt>
    <dgm:pt modelId="{1DC95B23-3003-46AE-B5AA-7AEECB3040CB}" type="pres">
      <dgm:prSet presAssocID="{F9116D8A-EFAE-4FBA-AD68-6BD17EBC9051}" presName="bgRect" presStyleLbl="bgShp" presStyleIdx="0" presStyleCnt="3"/>
      <dgm:spPr/>
    </dgm:pt>
    <dgm:pt modelId="{41E7BD3D-E147-4814-9190-AEF42191D809}" type="pres">
      <dgm:prSet presAssocID="{F9116D8A-EFAE-4FBA-AD68-6BD17EBC90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52703D7B-57F9-4C87-A08F-9C0CB9B138CD}" type="pres">
      <dgm:prSet presAssocID="{F9116D8A-EFAE-4FBA-AD68-6BD17EBC9051}" presName="spaceRect" presStyleCnt="0"/>
      <dgm:spPr/>
    </dgm:pt>
    <dgm:pt modelId="{AC856731-BE51-411B-A244-4D22694E6178}" type="pres">
      <dgm:prSet presAssocID="{F9116D8A-EFAE-4FBA-AD68-6BD17EBC9051}" presName="parTx" presStyleLbl="revTx" presStyleIdx="0" presStyleCnt="3">
        <dgm:presLayoutVars>
          <dgm:chMax val="0"/>
          <dgm:chPref val="0"/>
        </dgm:presLayoutVars>
      </dgm:prSet>
      <dgm:spPr/>
    </dgm:pt>
    <dgm:pt modelId="{8EF487F8-FAEE-46FF-907F-93826695ABCA}" type="pres">
      <dgm:prSet presAssocID="{B5AD2A7C-CF4B-43B4-A52D-24F1553F8E54}" presName="sibTrans" presStyleCnt="0"/>
      <dgm:spPr/>
    </dgm:pt>
    <dgm:pt modelId="{C6E629D0-F6C5-42B9-A026-C3978941854C}" type="pres">
      <dgm:prSet presAssocID="{39263264-CCAC-4F19-A3D0-8BFF7AAD65C4}" presName="compNode" presStyleCnt="0"/>
      <dgm:spPr/>
    </dgm:pt>
    <dgm:pt modelId="{54B65907-0407-4384-8E51-3F682AB6B19B}" type="pres">
      <dgm:prSet presAssocID="{39263264-CCAC-4F19-A3D0-8BFF7AAD65C4}" presName="bgRect" presStyleLbl="bgShp" presStyleIdx="1" presStyleCnt="3"/>
      <dgm:spPr/>
    </dgm:pt>
    <dgm:pt modelId="{976E5ED5-B94F-475E-9260-CDE746EF855C}" type="pres">
      <dgm:prSet presAssocID="{39263264-CCAC-4F19-A3D0-8BFF7AAD65C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AD30B579-314C-4078-8015-FDE8885713D6}" type="pres">
      <dgm:prSet presAssocID="{39263264-CCAC-4F19-A3D0-8BFF7AAD65C4}" presName="spaceRect" presStyleCnt="0"/>
      <dgm:spPr/>
    </dgm:pt>
    <dgm:pt modelId="{369FA068-D6FA-4C40-ABAC-F6A22E0C201B}" type="pres">
      <dgm:prSet presAssocID="{39263264-CCAC-4F19-A3D0-8BFF7AAD65C4}" presName="parTx" presStyleLbl="revTx" presStyleIdx="1" presStyleCnt="3">
        <dgm:presLayoutVars>
          <dgm:chMax val="0"/>
          <dgm:chPref val="0"/>
        </dgm:presLayoutVars>
      </dgm:prSet>
      <dgm:spPr/>
    </dgm:pt>
    <dgm:pt modelId="{9A0F154A-CCD7-4BB9-8FB0-9CDA0E0FB040}" type="pres">
      <dgm:prSet presAssocID="{19B001E6-FBB1-40FA-A4C7-B24941A97CDB}" presName="sibTrans" presStyleCnt="0"/>
      <dgm:spPr/>
    </dgm:pt>
    <dgm:pt modelId="{898D6769-130E-4F7B-B043-B60E3BBCADF0}" type="pres">
      <dgm:prSet presAssocID="{71915DFD-FA94-4401-B95D-9D184C76E46B}" presName="compNode" presStyleCnt="0"/>
      <dgm:spPr/>
    </dgm:pt>
    <dgm:pt modelId="{DDD2BFD3-FFC4-4440-A2DE-CB19980F283F}" type="pres">
      <dgm:prSet presAssocID="{71915DFD-FA94-4401-B95D-9D184C76E46B}" presName="bgRect" presStyleLbl="bgShp" presStyleIdx="2" presStyleCnt="3"/>
      <dgm:spPr/>
    </dgm:pt>
    <dgm:pt modelId="{A56218E0-68AF-4BC4-922C-73A9DC69810C}" type="pres">
      <dgm:prSet presAssocID="{71915DFD-FA94-4401-B95D-9D184C76E46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DEC5302-3E13-468F-97B4-7A38CFD692BA}" type="pres">
      <dgm:prSet presAssocID="{71915DFD-FA94-4401-B95D-9D184C76E46B}" presName="spaceRect" presStyleCnt="0"/>
      <dgm:spPr/>
    </dgm:pt>
    <dgm:pt modelId="{5D33C111-2D82-4AE7-8D6E-36019C05E278}" type="pres">
      <dgm:prSet presAssocID="{71915DFD-FA94-4401-B95D-9D184C76E46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4C85E46-D0B2-4849-8B88-EB5E57DAB182}" srcId="{4EFF4804-5B20-4FB3-8711-30BE0E471107}" destId="{39263264-CCAC-4F19-A3D0-8BFF7AAD65C4}" srcOrd="1" destOrd="0" parTransId="{544D30CE-3810-4779-8AA7-5CB197008ECD}" sibTransId="{19B001E6-FBB1-40FA-A4C7-B24941A97CDB}"/>
    <dgm:cxn modelId="{726EB347-6768-4E59-9DF5-30B5756D6DD1}" srcId="{4EFF4804-5B20-4FB3-8711-30BE0E471107}" destId="{F9116D8A-EFAE-4FBA-AD68-6BD17EBC9051}" srcOrd="0" destOrd="0" parTransId="{D50CF8B0-445A-4CE5-A6B2-7323FAE9C879}" sibTransId="{B5AD2A7C-CF4B-43B4-A52D-24F1553F8E54}"/>
    <dgm:cxn modelId="{E74F68AE-213B-4E3C-AE8A-E282DA643C2E}" type="presOf" srcId="{71915DFD-FA94-4401-B95D-9D184C76E46B}" destId="{5D33C111-2D82-4AE7-8D6E-36019C05E278}" srcOrd="0" destOrd="0" presId="urn:microsoft.com/office/officeart/2018/2/layout/IconVerticalSolidList"/>
    <dgm:cxn modelId="{D0983CBC-3AE8-4218-BDFB-AAEB09D31962}" srcId="{4EFF4804-5B20-4FB3-8711-30BE0E471107}" destId="{71915DFD-FA94-4401-B95D-9D184C76E46B}" srcOrd="2" destOrd="0" parTransId="{B9D7F730-AF92-4FB7-8105-E4518400A3C9}" sibTransId="{875834ED-7041-4CE6-88F0-449AEA49A03D}"/>
    <dgm:cxn modelId="{DE7D4BD2-0750-4425-B9BF-CC68A2E82E64}" type="presOf" srcId="{4EFF4804-5B20-4FB3-8711-30BE0E471107}" destId="{0449CD18-B6EA-4061-99FE-602FAD515BBD}" srcOrd="0" destOrd="0" presId="urn:microsoft.com/office/officeart/2018/2/layout/IconVerticalSolidList"/>
    <dgm:cxn modelId="{A0A4FFD8-8F4A-4BE1-9B17-2A7F9278B033}" type="presOf" srcId="{F9116D8A-EFAE-4FBA-AD68-6BD17EBC9051}" destId="{AC856731-BE51-411B-A244-4D22694E6178}" srcOrd="0" destOrd="0" presId="urn:microsoft.com/office/officeart/2018/2/layout/IconVerticalSolidList"/>
    <dgm:cxn modelId="{45B427F5-95D2-4320-920A-8948D84A19E6}" type="presOf" srcId="{39263264-CCAC-4F19-A3D0-8BFF7AAD65C4}" destId="{369FA068-D6FA-4C40-ABAC-F6A22E0C201B}" srcOrd="0" destOrd="0" presId="urn:microsoft.com/office/officeart/2018/2/layout/IconVerticalSolidList"/>
    <dgm:cxn modelId="{EB5FB26F-CD91-4F14-865D-F5EC393370BC}" type="presParOf" srcId="{0449CD18-B6EA-4061-99FE-602FAD515BBD}" destId="{0887842B-BF29-4CD5-ADF4-289C4E76D687}" srcOrd="0" destOrd="0" presId="urn:microsoft.com/office/officeart/2018/2/layout/IconVerticalSolidList"/>
    <dgm:cxn modelId="{D0CB2689-2BF8-464D-B419-6117E19EF5C7}" type="presParOf" srcId="{0887842B-BF29-4CD5-ADF4-289C4E76D687}" destId="{1DC95B23-3003-46AE-B5AA-7AEECB3040CB}" srcOrd="0" destOrd="0" presId="urn:microsoft.com/office/officeart/2018/2/layout/IconVerticalSolidList"/>
    <dgm:cxn modelId="{77878B50-E678-44F2-9999-18BBB2EAE1FE}" type="presParOf" srcId="{0887842B-BF29-4CD5-ADF4-289C4E76D687}" destId="{41E7BD3D-E147-4814-9190-AEF42191D809}" srcOrd="1" destOrd="0" presId="urn:microsoft.com/office/officeart/2018/2/layout/IconVerticalSolidList"/>
    <dgm:cxn modelId="{3C3A2F82-A93E-4E21-A296-9B83D684DBCE}" type="presParOf" srcId="{0887842B-BF29-4CD5-ADF4-289C4E76D687}" destId="{52703D7B-57F9-4C87-A08F-9C0CB9B138CD}" srcOrd="2" destOrd="0" presId="urn:microsoft.com/office/officeart/2018/2/layout/IconVerticalSolidList"/>
    <dgm:cxn modelId="{26DB406C-BC34-48D2-A21F-8208A7DC08FD}" type="presParOf" srcId="{0887842B-BF29-4CD5-ADF4-289C4E76D687}" destId="{AC856731-BE51-411B-A244-4D22694E6178}" srcOrd="3" destOrd="0" presId="urn:microsoft.com/office/officeart/2018/2/layout/IconVerticalSolidList"/>
    <dgm:cxn modelId="{731E6080-ECA7-4652-B392-09D3B540CBCF}" type="presParOf" srcId="{0449CD18-B6EA-4061-99FE-602FAD515BBD}" destId="{8EF487F8-FAEE-46FF-907F-93826695ABCA}" srcOrd="1" destOrd="0" presId="urn:microsoft.com/office/officeart/2018/2/layout/IconVerticalSolidList"/>
    <dgm:cxn modelId="{E1104572-DE8D-48A5-9406-32ED514999BE}" type="presParOf" srcId="{0449CD18-B6EA-4061-99FE-602FAD515BBD}" destId="{C6E629D0-F6C5-42B9-A026-C3978941854C}" srcOrd="2" destOrd="0" presId="urn:microsoft.com/office/officeart/2018/2/layout/IconVerticalSolidList"/>
    <dgm:cxn modelId="{10A9A80F-8530-4077-9A4B-2AFAFB394DCA}" type="presParOf" srcId="{C6E629D0-F6C5-42B9-A026-C3978941854C}" destId="{54B65907-0407-4384-8E51-3F682AB6B19B}" srcOrd="0" destOrd="0" presId="urn:microsoft.com/office/officeart/2018/2/layout/IconVerticalSolidList"/>
    <dgm:cxn modelId="{E56E745F-5750-4C0D-80EF-9F89179F226E}" type="presParOf" srcId="{C6E629D0-F6C5-42B9-A026-C3978941854C}" destId="{976E5ED5-B94F-475E-9260-CDE746EF855C}" srcOrd="1" destOrd="0" presId="urn:microsoft.com/office/officeart/2018/2/layout/IconVerticalSolidList"/>
    <dgm:cxn modelId="{751ED5E1-EC95-4413-9CB5-9496242949D8}" type="presParOf" srcId="{C6E629D0-F6C5-42B9-A026-C3978941854C}" destId="{AD30B579-314C-4078-8015-FDE8885713D6}" srcOrd="2" destOrd="0" presId="urn:microsoft.com/office/officeart/2018/2/layout/IconVerticalSolidList"/>
    <dgm:cxn modelId="{F16B3C77-90CB-4DBC-B7A1-9862DEFA1827}" type="presParOf" srcId="{C6E629D0-F6C5-42B9-A026-C3978941854C}" destId="{369FA068-D6FA-4C40-ABAC-F6A22E0C201B}" srcOrd="3" destOrd="0" presId="urn:microsoft.com/office/officeart/2018/2/layout/IconVerticalSolidList"/>
    <dgm:cxn modelId="{2855E4AE-298A-4D3F-887B-154883307193}" type="presParOf" srcId="{0449CD18-B6EA-4061-99FE-602FAD515BBD}" destId="{9A0F154A-CCD7-4BB9-8FB0-9CDA0E0FB040}" srcOrd="3" destOrd="0" presId="urn:microsoft.com/office/officeart/2018/2/layout/IconVerticalSolidList"/>
    <dgm:cxn modelId="{52B5A700-1C56-48C3-A249-0FA2D02DE0EE}" type="presParOf" srcId="{0449CD18-B6EA-4061-99FE-602FAD515BBD}" destId="{898D6769-130E-4F7B-B043-B60E3BBCADF0}" srcOrd="4" destOrd="0" presId="urn:microsoft.com/office/officeart/2018/2/layout/IconVerticalSolidList"/>
    <dgm:cxn modelId="{D5D39014-5DBB-4FB7-AE00-2E3981222ADB}" type="presParOf" srcId="{898D6769-130E-4F7B-B043-B60E3BBCADF0}" destId="{DDD2BFD3-FFC4-4440-A2DE-CB19980F283F}" srcOrd="0" destOrd="0" presId="urn:microsoft.com/office/officeart/2018/2/layout/IconVerticalSolidList"/>
    <dgm:cxn modelId="{2996FEEC-1670-4921-9ACB-7A358D391D2B}" type="presParOf" srcId="{898D6769-130E-4F7B-B043-B60E3BBCADF0}" destId="{A56218E0-68AF-4BC4-922C-73A9DC69810C}" srcOrd="1" destOrd="0" presId="urn:microsoft.com/office/officeart/2018/2/layout/IconVerticalSolidList"/>
    <dgm:cxn modelId="{C9A7053C-27FA-4210-9EB6-FF312DD0EE6F}" type="presParOf" srcId="{898D6769-130E-4F7B-B043-B60E3BBCADF0}" destId="{2DEC5302-3E13-468F-97B4-7A38CFD692BA}" srcOrd="2" destOrd="0" presId="urn:microsoft.com/office/officeart/2018/2/layout/IconVerticalSolidList"/>
    <dgm:cxn modelId="{37BE0147-AD30-4EC1-9BE0-D7744C9AA5AC}" type="presParOf" srcId="{898D6769-130E-4F7B-B043-B60E3BBCADF0}" destId="{5D33C111-2D82-4AE7-8D6E-36019C05E2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B98E59-FE68-4C75-815A-E6E49730884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8F2704B-A06E-473F-9F66-73835DFA9B89}">
      <dgm:prSet/>
      <dgm:spPr/>
      <dgm:t>
        <a:bodyPr/>
        <a:lstStyle/>
        <a:p>
          <a:r>
            <a:rPr lang="en-US"/>
            <a:t>Important community project and Michael wanted it to work</a:t>
          </a:r>
        </a:p>
      </dgm:t>
    </dgm:pt>
    <dgm:pt modelId="{8059AD90-90E6-4812-A34C-126E90044AE2}" type="parTrans" cxnId="{080819C9-B686-453B-A4D6-02DCB387D07C}">
      <dgm:prSet/>
      <dgm:spPr/>
      <dgm:t>
        <a:bodyPr/>
        <a:lstStyle/>
        <a:p>
          <a:endParaRPr lang="en-US"/>
        </a:p>
      </dgm:t>
    </dgm:pt>
    <dgm:pt modelId="{E067AF76-60AC-47B5-896A-6C3D514B54A4}" type="sibTrans" cxnId="{080819C9-B686-453B-A4D6-02DCB387D07C}">
      <dgm:prSet/>
      <dgm:spPr/>
      <dgm:t>
        <a:bodyPr/>
        <a:lstStyle/>
        <a:p>
          <a:endParaRPr lang="en-US"/>
        </a:p>
      </dgm:t>
    </dgm:pt>
    <dgm:pt modelId="{8125839D-AC4B-4BA3-B7A5-2E3DE51626DC}">
      <dgm:prSet/>
      <dgm:spPr/>
      <dgm:t>
        <a:bodyPr/>
        <a:lstStyle/>
        <a:p>
          <a:r>
            <a:rPr lang="en-US"/>
            <a:t>Adds value to what the farm is already doing (managing manure)</a:t>
          </a:r>
        </a:p>
      </dgm:t>
    </dgm:pt>
    <dgm:pt modelId="{49611C8D-25DE-4EEE-B9BD-95ECD62CAF25}" type="parTrans" cxnId="{4B71797C-6B73-47C5-80C1-2460597E5862}">
      <dgm:prSet/>
      <dgm:spPr/>
      <dgm:t>
        <a:bodyPr/>
        <a:lstStyle/>
        <a:p>
          <a:endParaRPr lang="en-US"/>
        </a:p>
      </dgm:t>
    </dgm:pt>
    <dgm:pt modelId="{FFC93334-5E03-4CC2-B192-77DD1162FF88}" type="sibTrans" cxnId="{4B71797C-6B73-47C5-80C1-2460597E5862}">
      <dgm:prSet/>
      <dgm:spPr/>
      <dgm:t>
        <a:bodyPr/>
        <a:lstStyle/>
        <a:p>
          <a:endParaRPr lang="en-US"/>
        </a:p>
      </dgm:t>
    </dgm:pt>
    <dgm:pt modelId="{84889AD2-C1E8-408B-8D50-59EA27B0232F}">
      <dgm:prSet/>
      <dgm:spPr/>
      <dgm:t>
        <a:bodyPr/>
        <a:lstStyle/>
        <a:p>
          <a:r>
            <a:rPr lang="en-US" dirty="0"/>
            <a:t>Hemp </a:t>
          </a:r>
          <a:r>
            <a:rPr lang="en-US" dirty="0" err="1"/>
            <a:t>hurd</a:t>
          </a:r>
          <a:r>
            <a:rPr lang="en-US" dirty="0"/>
            <a:t>  - value as compost feedstock, side business, and potential industry in US</a:t>
          </a:r>
        </a:p>
      </dgm:t>
    </dgm:pt>
    <dgm:pt modelId="{F69877E3-CE82-4467-B559-CC1762B0CD31}" type="parTrans" cxnId="{4332D856-6FD7-413D-93B2-7B1A36A702D2}">
      <dgm:prSet/>
      <dgm:spPr/>
      <dgm:t>
        <a:bodyPr/>
        <a:lstStyle/>
        <a:p>
          <a:endParaRPr lang="en-US"/>
        </a:p>
      </dgm:t>
    </dgm:pt>
    <dgm:pt modelId="{05E4690E-12CC-4DDE-BD3A-F5D11976A0C3}" type="sibTrans" cxnId="{4332D856-6FD7-413D-93B2-7B1A36A702D2}">
      <dgm:prSet/>
      <dgm:spPr/>
      <dgm:t>
        <a:bodyPr/>
        <a:lstStyle/>
        <a:p>
          <a:endParaRPr lang="en-US"/>
        </a:p>
      </dgm:t>
    </dgm:pt>
    <dgm:pt modelId="{33D7576F-532D-41F2-A618-A2F7A440D9A9}">
      <dgm:prSet/>
      <dgm:spPr/>
      <dgm:t>
        <a:bodyPr/>
        <a:lstStyle/>
        <a:p>
          <a:r>
            <a:rPr lang="en-US"/>
            <a:t>Adding and diversifying farm revenue streams</a:t>
          </a:r>
        </a:p>
      </dgm:t>
    </dgm:pt>
    <dgm:pt modelId="{CA8448D3-71F4-434F-AB5A-9A7A5686EB1F}" type="parTrans" cxnId="{D779546B-D8BC-40BF-B117-090CE418DBAD}">
      <dgm:prSet/>
      <dgm:spPr/>
      <dgm:t>
        <a:bodyPr/>
        <a:lstStyle/>
        <a:p>
          <a:endParaRPr lang="en-US"/>
        </a:p>
      </dgm:t>
    </dgm:pt>
    <dgm:pt modelId="{8F53C15B-E9C9-44A9-8F87-D2B53521FB17}" type="sibTrans" cxnId="{D779546B-D8BC-40BF-B117-090CE418DBAD}">
      <dgm:prSet/>
      <dgm:spPr/>
      <dgm:t>
        <a:bodyPr/>
        <a:lstStyle/>
        <a:p>
          <a:endParaRPr lang="en-US"/>
        </a:p>
      </dgm:t>
    </dgm:pt>
    <dgm:pt modelId="{CE06FCE6-F3A8-4C06-A0E9-ECDE7C8E64CF}" type="pres">
      <dgm:prSet presAssocID="{B2B98E59-FE68-4C75-815A-E6E49730884B}" presName="root" presStyleCnt="0">
        <dgm:presLayoutVars>
          <dgm:dir/>
          <dgm:resizeHandles val="exact"/>
        </dgm:presLayoutVars>
      </dgm:prSet>
      <dgm:spPr/>
    </dgm:pt>
    <dgm:pt modelId="{52431C02-E5F8-447E-BB5D-23740EE23FDD}" type="pres">
      <dgm:prSet presAssocID="{B2B98E59-FE68-4C75-815A-E6E49730884B}" presName="container" presStyleCnt="0">
        <dgm:presLayoutVars>
          <dgm:dir/>
          <dgm:resizeHandles val="exact"/>
        </dgm:presLayoutVars>
      </dgm:prSet>
      <dgm:spPr/>
    </dgm:pt>
    <dgm:pt modelId="{BD9541AD-51C0-40E0-9F3D-6A76B1DB967D}" type="pres">
      <dgm:prSet presAssocID="{A8F2704B-A06E-473F-9F66-73835DFA9B89}" presName="compNode" presStyleCnt="0"/>
      <dgm:spPr/>
    </dgm:pt>
    <dgm:pt modelId="{27516487-94C3-480B-BD04-CE7014F699EB}" type="pres">
      <dgm:prSet presAssocID="{A8F2704B-A06E-473F-9F66-73835DFA9B89}" presName="iconBgRect" presStyleLbl="bgShp" presStyleIdx="0" presStyleCnt="4"/>
      <dgm:spPr/>
    </dgm:pt>
    <dgm:pt modelId="{835DD3D3-A4BA-435C-A22B-759C3C9D2AA6}" type="pres">
      <dgm:prSet presAssocID="{A8F2704B-A06E-473F-9F66-73835DFA9B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F9172E5-34EB-481D-8BBD-C453FFE7B455}" type="pres">
      <dgm:prSet presAssocID="{A8F2704B-A06E-473F-9F66-73835DFA9B89}" presName="spaceRect" presStyleCnt="0"/>
      <dgm:spPr/>
    </dgm:pt>
    <dgm:pt modelId="{6BB9BE6B-283C-4FC2-81A2-EC265B022867}" type="pres">
      <dgm:prSet presAssocID="{A8F2704B-A06E-473F-9F66-73835DFA9B89}" presName="textRect" presStyleLbl="revTx" presStyleIdx="0" presStyleCnt="4">
        <dgm:presLayoutVars>
          <dgm:chMax val="1"/>
          <dgm:chPref val="1"/>
        </dgm:presLayoutVars>
      </dgm:prSet>
      <dgm:spPr/>
    </dgm:pt>
    <dgm:pt modelId="{7BEA7435-1B32-43F4-B221-7EBBF9CFB8EE}" type="pres">
      <dgm:prSet presAssocID="{E067AF76-60AC-47B5-896A-6C3D514B54A4}" presName="sibTrans" presStyleLbl="sibTrans2D1" presStyleIdx="0" presStyleCnt="0"/>
      <dgm:spPr/>
    </dgm:pt>
    <dgm:pt modelId="{A5AB830C-175D-4294-AF8C-99D358DEDA0E}" type="pres">
      <dgm:prSet presAssocID="{8125839D-AC4B-4BA3-B7A5-2E3DE51626DC}" presName="compNode" presStyleCnt="0"/>
      <dgm:spPr/>
    </dgm:pt>
    <dgm:pt modelId="{982076B2-412B-44B6-89A0-9C614C5AE908}" type="pres">
      <dgm:prSet presAssocID="{8125839D-AC4B-4BA3-B7A5-2E3DE51626DC}" presName="iconBgRect" presStyleLbl="bgShp" presStyleIdx="1" presStyleCnt="4"/>
      <dgm:spPr/>
    </dgm:pt>
    <dgm:pt modelId="{E28DE99C-C7DB-4A38-8525-9758F719CDD7}" type="pres">
      <dgm:prSet presAssocID="{8125839D-AC4B-4BA3-B7A5-2E3DE51626D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n"/>
        </a:ext>
      </dgm:extLst>
    </dgm:pt>
    <dgm:pt modelId="{59F29320-63E2-4186-A483-0330634D242E}" type="pres">
      <dgm:prSet presAssocID="{8125839D-AC4B-4BA3-B7A5-2E3DE51626DC}" presName="spaceRect" presStyleCnt="0"/>
      <dgm:spPr/>
    </dgm:pt>
    <dgm:pt modelId="{3EBCFDDA-D33A-48FB-A072-67B1605FE5CA}" type="pres">
      <dgm:prSet presAssocID="{8125839D-AC4B-4BA3-B7A5-2E3DE51626DC}" presName="textRect" presStyleLbl="revTx" presStyleIdx="1" presStyleCnt="4">
        <dgm:presLayoutVars>
          <dgm:chMax val="1"/>
          <dgm:chPref val="1"/>
        </dgm:presLayoutVars>
      </dgm:prSet>
      <dgm:spPr/>
    </dgm:pt>
    <dgm:pt modelId="{F7C77A39-5E8C-4936-A547-AEF124677D97}" type="pres">
      <dgm:prSet presAssocID="{FFC93334-5E03-4CC2-B192-77DD1162FF88}" presName="sibTrans" presStyleLbl="sibTrans2D1" presStyleIdx="0" presStyleCnt="0"/>
      <dgm:spPr/>
    </dgm:pt>
    <dgm:pt modelId="{EFDBAFBA-FB71-4A02-AD2F-F26BC69BF976}" type="pres">
      <dgm:prSet presAssocID="{84889AD2-C1E8-408B-8D50-59EA27B0232F}" presName="compNode" presStyleCnt="0"/>
      <dgm:spPr/>
    </dgm:pt>
    <dgm:pt modelId="{FB0E3072-BF36-48D3-AD28-C5C5B2E1FB32}" type="pres">
      <dgm:prSet presAssocID="{84889AD2-C1E8-408B-8D50-59EA27B0232F}" presName="iconBgRect" presStyleLbl="bgShp" presStyleIdx="2" presStyleCnt="4"/>
      <dgm:spPr/>
    </dgm:pt>
    <dgm:pt modelId="{21A4AE46-02EB-45B6-91EB-3E90A48A2E9A}" type="pres">
      <dgm:prSet presAssocID="{84889AD2-C1E8-408B-8D50-59EA27B0232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667F3389-A99C-42BD-A51E-CF7503665587}" type="pres">
      <dgm:prSet presAssocID="{84889AD2-C1E8-408B-8D50-59EA27B0232F}" presName="spaceRect" presStyleCnt="0"/>
      <dgm:spPr/>
    </dgm:pt>
    <dgm:pt modelId="{C0E34A71-C172-4F8D-88D3-1F596829FB65}" type="pres">
      <dgm:prSet presAssocID="{84889AD2-C1E8-408B-8D50-59EA27B0232F}" presName="textRect" presStyleLbl="revTx" presStyleIdx="2" presStyleCnt="4">
        <dgm:presLayoutVars>
          <dgm:chMax val="1"/>
          <dgm:chPref val="1"/>
        </dgm:presLayoutVars>
      </dgm:prSet>
      <dgm:spPr/>
    </dgm:pt>
    <dgm:pt modelId="{0B42131F-FA5F-47CD-8307-64D59CE424C5}" type="pres">
      <dgm:prSet presAssocID="{05E4690E-12CC-4DDE-BD3A-F5D11976A0C3}" presName="sibTrans" presStyleLbl="sibTrans2D1" presStyleIdx="0" presStyleCnt="0"/>
      <dgm:spPr/>
    </dgm:pt>
    <dgm:pt modelId="{A1A3D794-8963-403A-9EB6-A14BF0F09F5B}" type="pres">
      <dgm:prSet presAssocID="{33D7576F-532D-41F2-A618-A2F7A440D9A9}" presName="compNode" presStyleCnt="0"/>
      <dgm:spPr/>
    </dgm:pt>
    <dgm:pt modelId="{5487F320-ADFA-45F3-8052-D9FF27CA1242}" type="pres">
      <dgm:prSet presAssocID="{33D7576F-532D-41F2-A618-A2F7A440D9A9}" presName="iconBgRect" presStyleLbl="bgShp" presStyleIdx="3" presStyleCnt="4"/>
      <dgm:spPr/>
    </dgm:pt>
    <dgm:pt modelId="{3953042F-347A-4A77-A17A-23214E217E4D}" type="pres">
      <dgm:prSet presAssocID="{33D7576F-532D-41F2-A618-A2F7A440D9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rse with solid fill"/>
        </a:ext>
      </dgm:extLst>
    </dgm:pt>
    <dgm:pt modelId="{69134500-4015-4253-AA3B-D547CCF01959}" type="pres">
      <dgm:prSet presAssocID="{33D7576F-532D-41F2-A618-A2F7A440D9A9}" presName="spaceRect" presStyleCnt="0"/>
      <dgm:spPr/>
    </dgm:pt>
    <dgm:pt modelId="{EC00877A-656E-4029-9707-21E2EFB54CB3}" type="pres">
      <dgm:prSet presAssocID="{33D7576F-532D-41F2-A618-A2F7A440D9A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5C50B18-6834-4C07-9F3A-E8C3A782447F}" type="presOf" srcId="{E067AF76-60AC-47B5-896A-6C3D514B54A4}" destId="{7BEA7435-1B32-43F4-B221-7EBBF9CFB8EE}" srcOrd="0" destOrd="0" presId="urn:microsoft.com/office/officeart/2018/2/layout/IconCircleList"/>
    <dgm:cxn modelId="{C0B9722D-558F-411E-AADF-4C92B51AB7A5}" type="presOf" srcId="{05E4690E-12CC-4DDE-BD3A-F5D11976A0C3}" destId="{0B42131F-FA5F-47CD-8307-64D59CE424C5}" srcOrd="0" destOrd="0" presId="urn:microsoft.com/office/officeart/2018/2/layout/IconCircleList"/>
    <dgm:cxn modelId="{D779546B-D8BC-40BF-B117-090CE418DBAD}" srcId="{B2B98E59-FE68-4C75-815A-E6E49730884B}" destId="{33D7576F-532D-41F2-A618-A2F7A440D9A9}" srcOrd="3" destOrd="0" parTransId="{CA8448D3-71F4-434F-AB5A-9A7A5686EB1F}" sibTransId="{8F53C15B-E9C9-44A9-8F87-D2B53521FB17}"/>
    <dgm:cxn modelId="{9BF5AC73-CEA9-4FFE-A552-48A0CF02E913}" type="presOf" srcId="{8125839D-AC4B-4BA3-B7A5-2E3DE51626DC}" destId="{3EBCFDDA-D33A-48FB-A072-67B1605FE5CA}" srcOrd="0" destOrd="0" presId="urn:microsoft.com/office/officeart/2018/2/layout/IconCircleList"/>
    <dgm:cxn modelId="{2F4A0C74-7D14-400E-9617-B77C96C2050F}" type="presOf" srcId="{FFC93334-5E03-4CC2-B192-77DD1162FF88}" destId="{F7C77A39-5E8C-4936-A547-AEF124677D97}" srcOrd="0" destOrd="0" presId="urn:microsoft.com/office/officeart/2018/2/layout/IconCircleList"/>
    <dgm:cxn modelId="{4332D856-6FD7-413D-93B2-7B1A36A702D2}" srcId="{B2B98E59-FE68-4C75-815A-E6E49730884B}" destId="{84889AD2-C1E8-408B-8D50-59EA27B0232F}" srcOrd="2" destOrd="0" parTransId="{F69877E3-CE82-4467-B559-CC1762B0CD31}" sibTransId="{05E4690E-12CC-4DDE-BD3A-F5D11976A0C3}"/>
    <dgm:cxn modelId="{43362179-3A5C-42E4-A428-A947900676A8}" type="presOf" srcId="{A8F2704B-A06E-473F-9F66-73835DFA9B89}" destId="{6BB9BE6B-283C-4FC2-81A2-EC265B022867}" srcOrd="0" destOrd="0" presId="urn:microsoft.com/office/officeart/2018/2/layout/IconCircleList"/>
    <dgm:cxn modelId="{4B71797C-6B73-47C5-80C1-2460597E5862}" srcId="{B2B98E59-FE68-4C75-815A-E6E49730884B}" destId="{8125839D-AC4B-4BA3-B7A5-2E3DE51626DC}" srcOrd="1" destOrd="0" parTransId="{49611C8D-25DE-4EEE-B9BD-95ECD62CAF25}" sibTransId="{FFC93334-5E03-4CC2-B192-77DD1162FF88}"/>
    <dgm:cxn modelId="{DE2CA198-5B8D-4D8F-8D91-A538FA73613A}" type="presOf" srcId="{84889AD2-C1E8-408B-8D50-59EA27B0232F}" destId="{C0E34A71-C172-4F8D-88D3-1F596829FB65}" srcOrd="0" destOrd="0" presId="urn:microsoft.com/office/officeart/2018/2/layout/IconCircleList"/>
    <dgm:cxn modelId="{080819C9-B686-453B-A4D6-02DCB387D07C}" srcId="{B2B98E59-FE68-4C75-815A-E6E49730884B}" destId="{A8F2704B-A06E-473F-9F66-73835DFA9B89}" srcOrd="0" destOrd="0" parTransId="{8059AD90-90E6-4812-A34C-126E90044AE2}" sibTransId="{E067AF76-60AC-47B5-896A-6C3D514B54A4}"/>
    <dgm:cxn modelId="{E6A70BD7-0A85-4773-B3FB-BE0F43D8ACDE}" type="presOf" srcId="{B2B98E59-FE68-4C75-815A-E6E49730884B}" destId="{CE06FCE6-F3A8-4C06-A0E9-ECDE7C8E64CF}" srcOrd="0" destOrd="0" presId="urn:microsoft.com/office/officeart/2018/2/layout/IconCircleList"/>
    <dgm:cxn modelId="{386E18FE-4815-4D5C-9C0B-0A2C8B584A4F}" type="presOf" srcId="{33D7576F-532D-41F2-A618-A2F7A440D9A9}" destId="{EC00877A-656E-4029-9707-21E2EFB54CB3}" srcOrd="0" destOrd="0" presId="urn:microsoft.com/office/officeart/2018/2/layout/IconCircleList"/>
    <dgm:cxn modelId="{9BEB503A-97CA-4210-957C-833A1E249FEA}" type="presParOf" srcId="{CE06FCE6-F3A8-4C06-A0E9-ECDE7C8E64CF}" destId="{52431C02-E5F8-447E-BB5D-23740EE23FDD}" srcOrd="0" destOrd="0" presId="urn:microsoft.com/office/officeart/2018/2/layout/IconCircleList"/>
    <dgm:cxn modelId="{57B36CA2-00A3-4E0F-B36C-FF08616381EA}" type="presParOf" srcId="{52431C02-E5F8-447E-BB5D-23740EE23FDD}" destId="{BD9541AD-51C0-40E0-9F3D-6A76B1DB967D}" srcOrd="0" destOrd="0" presId="urn:microsoft.com/office/officeart/2018/2/layout/IconCircleList"/>
    <dgm:cxn modelId="{DBDF6471-118C-46CA-9B11-1D1F50704D03}" type="presParOf" srcId="{BD9541AD-51C0-40E0-9F3D-6A76B1DB967D}" destId="{27516487-94C3-480B-BD04-CE7014F699EB}" srcOrd="0" destOrd="0" presId="urn:microsoft.com/office/officeart/2018/2/layout/IconCircleList"/>
    <dgm:cxn modelId="{2A366304-1C0A-4891-88E0-02929F92693C}" type="presParOf" srcId="{BD9541AD-51C0-40E0-9F3D-6A76B1DB967D}" destId="{835DD3D3-A4BA-435C-A22B-759C3C9D2AA6}" srcOrd="1" destOrd="0" presId="urn:microsoft.com/office/officeart/2018/2/layout/IconCircleList"/>
    <dgm:cxn modelId="{B341F154-18DB-4126-9D56-A0EC22F1645A}" type="presParOf" srcId="{BD9541AD-51C0-40E0-9F3D-6A76B1DB967D}" destId="{2F9172E5-34EB-481D-8BBD-C453FFE7B455}" srcOrd="2" destOrd="0" presId="urn:microsoft.com/office/officeart/2018/2/layout/IconCircleList"/>
    <dgm:cxn modelId="{2B2F2308-9422-4BAB-AA18-D69FC0A5A3FB}" type="presParOf" srcId="{BD9541AD-51C0-40E0-9F3D-6A76B1DB967D}" destId="{6BB9BE6B-283C-4FC2-81A2-EC265B022867}" srcOrd="3" destOrd="0" presId="urn:microsoft.com/office/officeart/2018/2/layout/IconCircleList"/>
    <dgm:cxn modelId="{A656757F-D9E6-4EBA-A079-EAC2649427F3}" type="presParOf" srcId="{52431C02-E5F8-447E-BB5D-23740EE23FDD}" destId="{7BEA7435-1B32-43F4-B221-7EBBF9CFB8EE}" srcOrd="1" destOrd="0" presId="urn:microsoft.com/office/officeart/2018/2/layout/IconCircleList"/>
    <dgm:cxn modelId="{E31D0445-4836-4D85-8B60-FECDEDE17BA4}" type="presParOf" srcId="{52431C02-E5F8-447E-BB5D-23740EE23FDD}" destId="{A5AB830C-175D-4294-AF8C-99D358DEDA0E}" srcOrd="2" destOrd="0" presId="urn:microsoft.com/office/officeart/2018/2/layout/IconCircleList"/>
    <dgm:cxn modelId="{6BC5F40C-DE83-4D73-8498-44D3888A1332}" type="presParOf" srcId="{A5AB830C-175D-4294-AF8C-99D358DEDA0E}" destId="{982076B2-412B-44B6-89A0-9C614C5AE908}" srcOrd="0" destOrd="0" presId="urn:microsoft.com/office/officeart/2018/2/layout/IconCircleList"/>
    <dgm:cxn modelId="{CA25DDEC-8FE3-40EC-B7AD-FAC6C7B89EE8}" type="presParOf" srcId="{A5AB830C-175D-4294-AF8C-99D358DEDA0E}" destId="{E28DE99C-C7DB-4A38-8525-9758F719CDD7}" srcOrd="1" destOrd="0" presId="urn:microsoft.com/office/officeart/2018/2/layout/IconCircleList"/>
    <dgm:cxn modelId="{C0F37DE4-8491-4B7B-86CA-8D83CC344319}" type="presParOf" srcId="{A5AB830C-175D-4294-AF8C-99D358DEDA0E}" destId="{59F29320-63E2-4186-A483-0330634D242E}" srcOrd="2" destOrd="0" presId="urn:microsoft.com/office/officeart/2018/2/layout/IconCircleList"/>
    <dgm:cxn modelId="{EA3FAE03-23F6-4699-BCFB-6E001251A84E}" type="presParOf" srcId="{A5AB830C-175D-4294-AF8C-99D358DEDA0E}" destId="{3EBCFDDA-D33A-48FB-A072-67B1605FE5CA}" srcOrd="3" destOrd="0" presId="urn:microsoft.com/office/officeart/2018/2/layout/IconCircleList"/>
    <dgm:cxn modelId="{D6C69718-39F3-4B68-9607-725CB39382B0}" type="presParOf" srcId="{52431C02-E5F8-447E-BB5D-23740EE23FDD}" destId="{F7C77A39-5E8C-4936-A547-AEF124677D97}" srcOrd="3" destOrd="0" presId="urn:microsoft.com/office/officeart/2018/2/layout/IconCircleList"/>
    <dgm:cxn modelId="{1B0EDFE9-EC67-4DA2-8370-FE50A1D38F42}" type="presParOf" srcId="{52431C02-E5F8-447E-BB5D-23740EE23FDD}" destId="{EFDBAFBA-FB71-4A02-AD2F-F26BC69BF976}" srcOrd="4" destOrd="0" presId="urn:microsoft.com/office/officeart/2018/2/layout/IconCircleList"/>
    <dgm:cxn modelId="{C5DA9C0D-DD3D-497D-841F-0AEC78BB0E00}" type="presParOf" srcId="{EFDBAFBA-FB71-4A02-AD2F-F26BC69BF976}" destId="{FB0E3072-BF36-48D3-AD28-C5C5B2E1FB32}" srcOrd="0" destOrd="0" presId="urn:microsoft.com/office/officeart/2018/2/layout/IconCircleList"/>
    <dgm:cxn modelId="{B89BE1FE-BABF-4829-8266-E69E38B4A700}" type="presParOf" srcId="{EFDBAFBA-FB71-4A02-AD2F-F26BC69BF976}" destId="{21A4AE46-02EB-45B6-91EB-3E90A48A2E9A}" srcOrd="1" destOrd="0" presId="urn:microsoft.com/office/officeart/2018/2/layout/IconCircleList"/>
    <dgm:cxn modelId="{8E29586E-9851-4D85-905D-924299B44233}" type="presParOf" srcId="{EFDBAFBA-FB71-4A02-AD2F-F26BC69BF976}" destId="{667F3389-A99C-42BD-A51E-CF7503665587}" srcOrd="2" destOrd="0" presId="urn:microsoft.com/office/officeart/2018/2/layout/IconCircleList"/>
    <dgm:cxn modelId="{7C1B31DF-6265-4A27-9ABF-803699AF8A03}" type="presParOf" srcId="{EFDBAFBA-FB71-4A02-AD2F-F26BC69BF976}" destId="{C0E34A71-C172-4F8D-88D3-1F596829FB65}" srcOrd="3" destOrd="0" presId="urn:microsoft.com/office/officeart/2018/2/layout/IconCircleList"/>
    <dgm:cxn modelId="{30259AD1-6B93-4C7B-97BD-4A9A75901E03}" type="presParOf" srcId="{52431C02-E5F8-447E-BB5D-23740EE23FDD}" destId="{0B42131F-FA5F-47CD-8307-64D59CE424C5}" srcOrd="5" destOrd="0" presId="urn:microsoft.com/office/officeart/2018/2/layout/IconCircleList"/>
    <dgm:cxn modelId="{41A8FFA7-AF8C-4390-82B6-8CF0C249301C}" type="presParOf" srcId="{52431C02-E5F8-447E-BB5D-23740EE23FDD}" destId="{A1A3D794-8963-403A-9EB6-A14BF0F09F5B}" srcOrd="6" destOrd="0" presId="urn:microsoft.com/office/officeart/2018/2/layout/IconCircleList"/>
    <dgm:cxn modelId="{5F1D73CE-49E9-4338-A771-3660BE9C6997}" type="presParOf" srcId="{A1A3D794-8963-403A-9EB6-A14BF0F09F5B}" destId="{5487F320-ADFA-45F3-8052-D9FF27CA1242}" srcOrd="0" destOrd="0" presId="urn:microsoft.com/office/officeart/2018/2/layout/IconCircleList"/>
    <dgm:cxn modelId="{AB6000E1-7806-48F0-89D1-BED186292D02}" type="presParOf" srcId="{A1A3D794-8963-403A-9EB6-A14BF0F09F5B}" destId="{3953042F-347A-4A77-A17A-23214E217E4D}" srcOrd="1" destOrd="0" presId="urn:microsoft.com/office/officeart/2018/2/layout/IconCircleList"/>
    <dgm:cxn modelId="{F60C2BFA-93E1-4C84-A358-F980E20D4BB9}" type="presParOf" srcId="{A1A3D794-8963-403A-9EB6-A14BF0F09F5B}" destId="{69134500-4015-4253-AA3B-D547CCF01959}" srcOrd="2" destOrd="0" presId="urn:microsoft.com/office/officeart/2018/2/layout/IconCircleList"/>
    <dgm:cxn modelId="{491D0398-DF5C-44B3-A508-0D89A87C28AA}" type="presParOf" srcId="{A1A3D794-8963-403A-9EB6-A14BF0F09F5B}" destId="{EC00877A-656E-4029-9707-21E2EFB54CB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D4F8F5-1842-8744-BCA3-2DE569353EB4}" type="doc">
      <dgm:prSet loTypeId="urn:microsoft.com/office/officeart/2005/8/layout/venn1" loCatId="" qsTypeId="urn:microsoft.com/office/officeart/2005/8/quickstyle/simple1" qsCatId="simple" csTypeId="urn:microsoft.com/office/officeart/2005/8/colors/colorful2" csCatId="colorful" phldr="1"/>
      <dgm:spPr/>
    </dgm:pt>
    <dgm:pt modelId="{D3678377-52CB-FB40-AAC6-2E3BD903AAF9}">
      <dgm:prSet phldrT="[Text]"/>
      <dgm:spPr/>
      <dgm:t>
        <a:bodyPr/>
        <a:lstStyle/>
        <a:p>
          <a:pPr rtl="0"/>
          <a:r>
            <a:rPr lang="en-US" dirty="0"/>
            <a:t>Community Composting</a:t>
          </a:r>
        </a:p>
      </dgm:t>
    </dgm:pt>
    <dgm:pt modelId="{F2EF3C04-1612-584A-B7A0-54D381673FEB}" type="parTrans" cxnId="{AC2827AF-54BC-FF4D-9B56-5FA1ABD680C5}">
      <dgm:prSet/>
      <dgm:spPr/>
      <dgm:t>
        <a:bodyPr/>
        <a:lstStyle/>
        <a:p>
          <a:endParaRPr lang="en-US"/>
        </a:p>
      </dgm:t>
    </dgm:pt>
    <dgm:pt modelId="{893F7152-0D30-6748-807C-788552FB621A}" type="sibTrans" cxnId="{AC2827AF-54BC-FF4D-9B56-5FA1ABD680C5}">
      <dgm:prSet/>
      <dgm:spPr/>
      <dgm:t>
        <a:bodyPr/>
        <a:lstStyle/>
        <a:p>
          <a:endParaRPr lang="en-US"/>
        </a:p>
      </dgm:t>
    </dgm:pt>
    <dgm:pt modelId="{7465C34E-5764-024E-841A-6614E8EE7342}">
      <dgm:prSet phldrT="[Text]"/>
      <dgm:spPr/>
      <dgm:t>
        <a:bodyPr/>
        <a:lstStyle/>
        <a:p>
          <a:pPr rtl="0"/>
          <a:r>
            <a:rPr lang="en-US" dirty="0"/>
            <a:t>Community-Based Composting</a:t>
          </a:r>
        </a:p>
      </dgm:t>
    </dgm:pt>
    <dgm:pt modelId="{F6053423-86EA-DB43-BF8F-82DF8D1DE67F}" type="parTrans" cxnId="{647F1CB8-7818-6847-AEE2-35A21B64806F}">
      <dgm:prSet/>
      <dgm:spPr/>
      <dgm:t>
        <a:bodyPr/>
        <a:lstStyle/>
        <a:p>
          <a:endParaRPr lang="en-US"/>
        </a:p>
      </dgm:t>
    </dgm:pt>
    <dgm:pt modelId="{7A4D7DA6-B2C6-B44C-9B53-639396C17107}" type="sibTrans" cxnId="{647F1CB8-7818-6847-AEE2-35A21B64806F}">
      <dgm:prSet/>
      <dgm:spPr/>
      <dgm:t>
        <a:bodyPr/>
        <a:lstStyle/>
        <a:p>
          <a:endParaRPr lang="en-US"/>
        </a:p>
      </dgm:t>
    </dgm:pt>
    <dgm:pt modelId="{BA07A879-D856-224D-BB48-F038AA105BB4}">
      <dgm:prSet phldrT="[Text]"/>
      <dgm:spPr/>
      <dgm:t>
        <a:bodyPr/>
        <a:lstStyle/>
        <a:p>
          <a:pPr rtl="0"/>
          <a:r>
            <a:rPr lang="en-US" dirty="0"/>
            <a:t>Community-Scale Composting</a:t>
          </a:r>
        </a:p>
      </dgm:t>
    </dgm:pt>
    <dgm:pt modelId="{C906A78C-C9AB-2141-9135-FB2E78FE277A}" type="parTrans" cxnId="{DCC9C558-B1DE-474D-B6CF-FC7C1EA75E13}">
      <dgm:prSet/>
      <dgm:spPr/>
      <dgm:t>
        <a:bodyPr/>
        <a:lstStyle/>
        <a:p>
          <a:endParaRPr lang="en-US"/>
        </a:p>
      </dgm:t>
    </dgm:pt>
    <dgm:pt modelId="{91F78FCD-9501-544C-BD92-BB1AB6DCA98E}" type="sibTrans" cxnId="{DCC9C558-B1DE-474D-B6CF-FC7C1EA75E13}">
      <dgm:prSet/>
      <dgm:spPr/>
      <dgm:t>
        <a:bodyPr/>
        <a:lstStyle/>
        <a:p>
          <a:endParaRPr lang="en-US"/>
        </a:p>
      </dgm:t>
    </dgm:pt>
    <dgm:pt modelId="{C47575D0-46EF-B149-BC10-501352705CFB}" type="pres">
      <dgm:prSet presAssocID="{F4D4F8F5-1842-8744-BCA3-2DE569353EB4}" presName="compositeShape" presStyleCnt="0">
        <dgm:presLayoutVars>
          <dgm:chMax val="7"/>
          <dgm:dir/>
          <dgm:resizeHandles val="exact"/>
        </dgm:presLayoutVars>
      </dgm:prSet>
      <dgm:spPr/>
    </dgm:pt>
    <dgm:pt modelId="{62848805-FAED-C346-A10F-7788B37DAE56}" type="pres">
      <dgm:prSet presAssocID="{D3678377-52CB-FB40-AAC6-2E3BD903AAF9}" presName="circ1" presStyleLbl="vennNode1" presStyleIdx="0" presStyleCnt="3"/>
      <dgm:spPr/>
    </dgm:pt>
    <dgm:pt modelId="{EF0FB842-DAD6-0045-89F3-26453FCD074D}" type="pres">
      <dgm:prSet presAssocID="{D3678377-52CB-FB40-AAC6-2E3BD903AAF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3A77940-497A-DC4E-B9C1-3E50F3530928}" type="pres">
      <dgm:prSet presAssocID="{BA07A879-D856-224D-BB48-F038AA105BB4}" presName="circ2" presStyleLbl="vennNode1" presStyleIdx="1" presStyleCnt="3"/>
      <dgm:spPr/>
    </dgm:pt>
    <dgm:pt modelId="{ADAFE149-02AF-3845-B3AE-F1DDFBCFA995}" type="pres">
      <dgm:prSet presAssocID="{BA07A879-D856-224D-BB48-F038AA105BB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9BA344-6E8E-A540-B647-193E31EAE679}" type="pres">
      <dgm:prSet presAssocID="{7465C34E-5764-024E-841A-6614E8EE7342}" presName="circ3" presStyleLbl="vennNode1" presStyleIdx="2" presStyleCnt="3"/>
      <dgm:spPr/>
    </dgm:pt>
    <dgm:pt modelId="{75DB8A39-281C-BF43-B729-72D7998D0F10}" type="pres">
      <dgm:prSet presAssocID="{7465C34E-5764-024E-841A-6614E8EE734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EF97617-E09D-384E-8A31-BE24AFFF939F}" type="presOf" srcId="{BA07A879-D856-224D-BB48-F038AA105BB4}" destId="{ADAFE149-02AF-3845-B3AE-F1DDFBCFA995}" srcOrd="1" destOrd="0" presId="urn:microsoft.com/office/officeart/2005/8/layout/venn1"/>
    <dgm:cxn modelId="{FB0DB921-766C-0342-95FF-882C3F4C04AD}" type="presOf" srcId="{BA07A879-D856-224D-BB48-F038AA105BB4}" destId="{53A77940-497A-DC4E-B9C1-3E50F3530928}" srcOrd="0" destOrd="0" presId="urn:microsoft.com/office/officeart/2005/8/layout/venn1"/>
    <dgm:cxn modelId="{74B72627-2166-064C-B983-63E2D286AAAA}" type="presOf" srcId="{F4D4F8F5-1842-8744-BCA3-2DE569353EB4}" destId="{C47575D0-46EF-B149-BC10-501352705CFB}" srcOrd="0" destOrd="0" presId="urn:microsoft.com/office/officeart/2005/8/layout/venn1"/>
    <dgm:cxn modelId="{DCC9C558-B1DE-474D-B6CF-FC7C1EA75E13}" srcId="{F4D4F8F5-1842-8744-BCA3-2DE569353EB4}" destId="{BA07A879-D856-224D-BB48-F038AA105BB4}" srcOrd="1" destOrd="0" parTransId="{C906A78C-C9AB-2141-9135-FB2E78FE277A}" sibTransId="{91F78FCD-9501-544C-BD92-BB1AB6DCA98E}"/>
    <dgm:cxn modelId="{FDDF4F9A-8A60-7046-B5DA-AE2E5F9C5141}" type="presOf" srcId="{D3678377-52CB-FB40-AAC6-2E3BD903AAF9}" destId="{EF0FB842-DAD6-0045-89F3-26453FCD074D}" srcOrd="1" destOrd="0" presId="urn:microsoft.com/office/officeart/2005/8/layout/venn1"/>
    <dgm:cxn modelId="{AC2827AF-54BC-FF4D-9B56-5FA1ABD680C5}" srcId="{F4D4F8F5-1842-8744-BCA3-2DE569353EB4}" destId="{D3678377-52CB-FB40-AAC6-2E3BD903AAF9}" srcOrd="0" destOrd="0" parTransId="{F2EF3C04-1612-584A-B7A0-54D381673FEB}" sibTransId="{893F7152-0D30-6748-807C-788552FB621A}"/>
    <dgm:cxn modelId="{647F1CB8-7818-6847-AEE2-35A21B64806F}" srcId="{F4D4F8F5-1842-8744-BCA3-2DE569353EB4}" destId="{7465C34E-5764-024E-841A-6614E8EE7342}" srcOrd="2" destOrd="0" parTransId="{F6053423-86EA-DB43-BF8F-82DF8D1DE67F}" sibTransId="{7A4D7DA6-B2C6-B44C-9B53-639396C17107}"/>
    <dgm:cxn modelId="{07F7BDB9-75C5-D446-9B8E-FF7F1F346336}" type="presOf" srcId="{D3678377-52CB-FB40-AAC6-2E3BD903AAF9}" destId="{62848805-FAED-C346-A10F-7788B37DAE56}" srcOrd="0" destOrd="0" presId="urn:microsoft.com/office/officeart/2005/8/layout/venn1"/>
    <dgm:cxn modelId="{51BFA1CA-F17F-064B-8853-504E4FC8BC63}" type="presOf" srcId="{7465C34E-5764-024E-841A-6614E8EE7342}" destId="{949BA344-6E8E-A540-B647-193E31EAE679}" srcOrd="0" destOrd="0" presId="urn:microsoft.com/office/officeart/2005/8/layout/venn1"/>
    <dgm:cxn modelId="{66509FCB-0090-9D4D-A336-3902445832B3}" type="presOf" srcId="{7465C34E-5764-024E-841A-6614E8EE7342}" destId="{75DB8A39-281C-BF43-B729-72D7998D0F10}" srcOrd="1" destOrd="0" presId="urn:microsoft.com/office/officeart/2005/8/layout/venn1"/>
    <dgm:cxn modelId="{25485640-4827-BF4E-B17E-7AADCF777D83}" type="presParOf" srcId="{C47575D0-46EF-B149-BC10-501352705CFB}" destId="{62848805-FAED-C346-A10F-7788B37DAE56}" srcOrd="0" destOrd="0" presId="urn:microsoft.com/office/officeart/2005/8/layout/venn1"/>
    <dgm:cxn modelId="{0FD875B5-1445-2348-B6DF-B7A73714A161}" type="presParOf" srcId="{C47575D0-46EF-B149-BC10-501352705CFB}" destId="{EF0FB842-DAD6-0045-89F3-26453FCD074D}" srcOrd="1" destOrd="0" presId="urn:microsoft.com/office/officeart/2005/8/layout/venn1"/>
    <dgm:cxn modelId="{2255C24A-DC0B-3946-84BD-4AD8205F8356}" type="presParOf" srcId="{C47575D0-46EF-B149-BC10-501352705CFB}" destId="{53A77940-497A-DC4E-B9C1-3E50F3530928}" srcOrd="2" destOrd="0" presId="urn:microsoft.com/office/officeart/2005/8/layout/venn1"/>
    <dgm:cxn modelId="{D14EE862-E2B5-9048-BE20-FD6552EFFB58}" type="presParOf" srcId="{C47575D0-46EF-B149-BC10-501352705CFB}" destId="{ADAFE149-02AF-3845-B3AE-F1DDFBCFA995}" srcOrd="3" destOrd="0" presId="urn:microsoft.com/office/officeart/2005/8/layout/venn1"/>
    <dgm:cxn modelId="{E503A15C-5D19-4C47-A092-2A969D0FE4B2}" type="presParOf" srcId="{C47575D0-46EF-B149-BC10-501352705CFB}" destId="{949BA344-6E8E-A540-B647-193E31EAE679}" srcOrd="4" destOrd="0" presId="urn:microsoft.com/office/officeart/2005/8/layout/venn1"/>
    <dgm:cxn modelId="{1D68F081-B861-6A4F-B960-30AC65B7D720}" type="presParOf" srcId="{C47575D0-46EF-B149-BC10-501352705CFB}" destId="{75DB8A39-281C-BF43-B729-72D7998D0F1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14BC2E-3CB6-44B1-A43B-8FC9C15DA9B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84C44F-2C1F-4F33-A0D5-ACA319FBE9E0}">
      <dgm:prSet/>
      <dgm:spPr/>
      <dgm:t>
        <a:bodyPr/>
        <a:lstStyle/>
        <a:p>
          <a:r>
            <a:rPr lang="en-US"/>
            <a:t>“Necessity” is the mother of invention</a:t>
          </a:r>
        </a:p>
      </dgm:t>
    </dgm:pt>
    <dgm:pt modelId="{6F27146A-9804-44A5-917C-F9EE54091CED}" type="parTrans" cxnId="{B4735CE5-0A43-4083-9961-581916C04FD2}">
      <dgm:prSet/>
      <dgm:spPr/>
      <dgm:t>
        <a:bodyPr/>
        <a:lstStyle/>
        <a:p>
          <a:endParaRPr lang="en-US"/>
        </a:p>
      </dgm:t>
    </dgm:pt>
    <dgm:pt modelId="{0F3E4434-1835-4F70-8A3B-08FDBB573E22}" type="sibTrans" cxnId="{B4735CE5-0A43-4083-9961-581916C04FD2}">
      <dgm:prSet/>
      <dgm:spPr/>
      <dgm:t>
        <a:bodyPr/>
        <a:lstStyle/>
        <a:p>
          <a:endParaRPr lang="en-US"/>
        </a:p>
      </dgm:t>
    </dgm:pt>
    <dgm:pt modelId="{63954246-4F6B-4B6C-85C5-0EE9420402D3}">
      <dgm:prSet/>
      <dgm:spPr/>
      <dgm:t>
        <a:bodyPr/>
        <a:lstStyle/>
        <a:p>
          <a:r>
            <a:rPr lang="en-US"/>
            <a:t>The idea of “waste” is antithetical to many (most?) people’s ideals</a:t>
          </a:r>
        </a:p>
      </dgm:t>
    </dgm:pt>
    <dgm:pt modelId="{6B4FFABF-DC96-4AFE-AAA7-7AAF15232EF9}" type="parTrans" cxnId="{866F90ED-5C68-4A77-9191-66AE90755FFA}">
      <dgm:prSet/>
      <dgm:spPr/>
      <dgm:t>
        <a:bodyPr/>
        <a:lstStyle/>
        <a:p>
          <a:endParaRPr lang="en-US"/>
        </a:p>
      </dgm:t>
    </dgm:pt>
    <dgm:pt modelId="{35F0E2E3-3958-4620-8A6B-59827DC20F7C}" type="sibTrans" cxnId="{866F90ED-5C68-4A77-9191-66AE90755FFA}">
      <dgm:prSet/>
      <dgm:spPr/>
      <dgm:t>
        <a:bodyPr/>
        <a:lstStyle/>
        <a:p>
          <a:endParaRPr lang="en-US"/>
        </a:p>
      </dgm:t>
    </dgm:pt>
    <dgm:pt modelId="{49BA9251-4CF2-4635-B2E2-8B214906175B}">
      <dgm:prSet/>
      <dgm:spPr/>
      <dgm:t>
        <a:bodyPr/>
        <a:lstStyle/>
        <a:p>
          <a:r>
            <a:rPr lang="en-US"/>
            <a:t>The “need” to not waste is seen as an opportunity to more functionally manage resources across systems and scales</a:t>
          </a:r>
        </a:p>
      </dgm:t>
    </dgm:pt>
    <dgm:pt modelId="{6BB82DA8-F769-4D4C-9A19-D6BC59DCDE27}" type="parTrans" cxnId="{4D995560-1014-4303-BB70-41EFE1553248}">
      <dgm:prSet/>
      <dgm:spPr/>
      <dgm:t>
        <a:bodyPr/>
        <a:lstStyle/>
        <a:p>
          <a:endParaRPr lang="en-US"/>
        </a:p>
      </dgm:t>
    </dgm:pt>
    <dgm:pt modelId="{5ED26A3B-DDBC-4DC8-ADEE-BBDCC31DEDE8}" type="sibTrans" cxnId="{4D995560-1014-4303-BB70-41EFE1553248}">
      <dgm:prSet/>
      <dgm:spPr/>
      <dgm:t>
        <a:bodyPr/>
        <a:lstStyle/>
        <a:p>
          <a:endParaRPr lang="en-US"/>
        </a:p>
      </dgm:t>
    </dgm:pt>
    <dgm:pt modelId="{AFC46A31-FE90-4553-824E-5486FED860CE}">
      <dgm:prSet/>
      <dgm:spPr/>
      <dgm:t>
        <a:bodyPr/>
        <a:lstStyle/>
        <a:p>
          <a:r>
            <a:rPr lang="en-US"/>
            <a:t>Within this larger “not-wasting opportunity” exist a long list of “whys” </a:t>
          </a:r>
        </a:p>
      </dgm:t>
    </dgm:pt>
    <dgm:pt modelId="{F186054F-B7CD-4869-9D3B-EAC80F39C1EA}" type="parTrans" cxnId="{C680838F-97D4-4154-8CF2-B2E1F873D903}">
      <dgm:prSet/>
      <dgm:spPr/>
      <dgm:t>
        <a:bodyPr/>
        <a:lstStyle/>
        <a:p>
          <a:endParaRPr lang="en-US"/>
        </a:p>
      </dgm:t>
    </dgm:pt>
    <dgm:pt modelId="{FB2EF59D-212E-418D-955A-A26BC7899C63}" type="sibTrans" cxnId="{C680838F-97D4-4154-8CF2-B2E1F873D903}">
      <dgm:prSet/>
      <dgm:spPr/>
      <dgm:t>
        <a:bodyPr/>
        <a:lstStyle/>
        <a:p>
          <a:endParaRPr lang="en-US"/>
        </a:p>
      </dgm:t>
    </dgm:pt>
    <dgm:pt modelId="{54DE9ECF-4AB6-4F5B-83D1-1D51905E2E2F}">
      <dgm:prSet/>
      <dgm:spPr/>
      <dgm:t>
        <a:bodyPr/>
        <a:lstStyle/>
        <a:p>
          <a:r>
            <a:rPr lang="en-US"/>
            <a:t>Composters are often driven by a sense of purpose well beyond “not wasting</a:t>
          </a:r>
        </a:p>
      </dgm:t>
    </dgm:pt>
    <dgm:pt modelId="{26C0FD4F-76AD-4BFC-A0E0-D0269B20390B}" type="parTrans" cxnId="{5D88791C-C502-493D-890B-FFC8766439B8}">
      <dgm:prSet/>
      <dgm:spPr/>
      <dgm:t>
        <a:bodyPr/>
        <a:lstStyle/>
        <a:p>
          <a:endParaRPr lang="en-US"/>
        </a:p>
      </dgm:t>
    </dgm:pt>
    <dgm:pt modelId="{4C7D560E-8BC8-4F4C-B9E2-95F5735C1F27}" type="sibTrans" cxnId="{5D88791C-C502-493D-890B-FFC8766439B8}">
      <dgm:prSet/>
      <dgm:spPr/>
      <dgm:t>
        <a:bodyPr/>
        <a:lstStyle/>
        <a:p>
          <a:endParaRPr lang="en-US"/>
        </a:p>
      </dgm:t>
    </dgm:pt>
    <dgm:pt modelId="{C98DDE6D-312C-B348-A52C-A5BED6F0FACE}" type="pres">
      <dgm:prSet presAssocID="{1314BC2E-3CB6-44B1-A43B-8FC9C15DA9B8}" presName="vert0" presStyleCnt="0">
        <dgm:presLayoutVars>
          <dgm:dir/>
          <dgm:animOne val="branch"/>
          <dgm:animLvl val="lvl"/>
        </dgm:presLayoutVars>
      </dgm:prSet>
      <dgm:spPr/>
    </dgm:pt>
    <dgm:pt modelId="{654D2E6C-E872-654B-83BA-AC0A3DDDEFDE}" type="pres">
      <dgm:prSet presAssocID="{E284C44F-2C1F-4F33-A0D5-ACA319FBE9E0}" presName="thickLine" presStyleLbl="alignNode1" presStyleIdx="0" presStyleCnt="5"/>
      <dgm:spPr/>
    </dgm:pt>
    <dgm:pt modelId="{B22B36DF-45D3-0444-9C50-70F72C577561}" type="pres">
      <dgm:prSet presAssocID="{E284C44F-2C1F-4F33-A0D5-ACA319FBE9E0}" presName="horz1" presStyleCnt="0"/>
      <dgm:spPr/>
    </dgm:pt>
    <dgm:pt modelId="{1819F5B7-7735-7044-8510-43D0FF8A895F}" type="pres">
      <dgm:prSet presAssocID="{E284C44F-2C1F-4F33-A0D5-ACA319FBE9E0}" presName="tx1" presStyleLbl="revTx" presStyleIdx="0" presStyleCnt="5"/>
      <dgm:spPr/>
    </dgm:pt>
    <dgm:pt modelId="{8D349B77-4506-894A-8C63-FD4291E40404}" type="pres">
      <dgm:prSet presAssocID="{E284C44F-2C1F-4F33-A0D5-ACA319FBE9E0}" presName="vert1" presStyleCnt="0"/>
      <dgm:spPr/>
    </dgm:pt>
    <dgm:pt modelId="{FEE6B99E-90F4-0E43-8728-499B2F1B02CB}" type="pres">
      <dgm:prSet presAssocID="{63954246-4F6B-4B6C-85C5-0EE9420402D3}" presName="thickLine" presStyleLbl="alignNode1" presStyleIdx="1" presStyleCnt="5"/>
      <dgm:spPr/>
    </dgm:pt>
    <dgm:pt modelId="{64533A02-7EDF-5947-A5F2-610F1C3C9FFC}" type="pres">
      <dgm:prSet presAssocID="{63954246-4F6B-4B6C-85C5-0EE9420402D3}" presName="horz1" presStyleCnt="0"/>
      <dgm:spPr/>
    </dgm:pt>
    <dgm:pt modelId="{1FEAFFB5-2DD6-DC4D-9484-E927C7451076}" type="pres">
      <dgm:prSet presAssocID="{63954246-4F6B-4B6C-85C5-0EE9420402D3}" presName="tx1" presStyleLbl="revTx" presStyleIdx="1" presStyleCnt="5"/>
      <dgm:spPr/>
    </dgm:pt>
    <dgm:pt modelId="{2DCBC0EF-AA67-FC4E-9DF3-500E34797EE7}" type="pres">
      <dgm:prSet presAssocID="{63954246-4F6B-4B6C-85C5-0EE9420402D3}" presName="vert1" presStyleCnt="0"/>
      <dgm:spPr/>
    </dgm:pt>
    <dgm:pt modelId="{73C1A3C0-5908-8A4F-8D6A-C4795C78D208}" type="pres">
      <dgm:prSet presAssocID="{49BA9251-4CF2-4635-B2E2-8B214906175B}" presName="thickLine" presStyleLbl="alignNode1" presStyleIdx="2" presStyleCnt="5"/>
      <dgm:spPr/>
    </dgm:pt>
    <dgm:pt modelId="{0D5994DD-3217-0549-B7AF-AB81FA00E4A7}" type="pres">
      <dgm:prSet presAssocID="{49BA9251-4CF2-4635-B2E2-8B214906175B}" presName="horz1" presStyleCnt="0"/>
      <dgm:spPr/>
    </dgm:pt>
    <dgm:pt modelId="{3337BD37-F6F1-EF4A-9E83-80BB0AB14552}" type="pres">
      <dgm:prSet presAssocID="{49BA9251-4CF2-4635-B2E2-8B214906175B}" presName="tx1" presStyleLbl="revTx" presStyleIdx="2" presStyleCnt="5"/>
      <dgm:spPr/>
    </dgm:pt>
    <dgm:pt modelId="{838BABAD-8AB3-5847-8A6F-437E5F2C301B}" type="pres">
      <dgm:prSet presAssocID="{49BA9251-4CF2-4635-B2E2-8B214906175B}" presName="vert1" presStyleCnt="0"/>
      <dgm:spPr/>
    </dgm:pt>
    <dgm:pt modelId="{2C87189B-AB84-F940-A5E0-BB6F6C87166A}" type="pres">
      <dgm:prSet presAssocID="{AFC46A31-FE90-4553-824E-5486FED860CE}" presName="thickLine" presStyleLbl="alignNode1" presStyleIdx="3" presStyleCnt="5"/>
      <dgm:spPr/>
    </dgm:pt>
    <dgm:pt modelId="{1D3D5AA2-AA30-0B46-8003-BDC1C6B476AD}" type="pres">
      <dgm:prSet presAssocID="{AFC46A31-FE90-4553-824E-5486FED860CE}" presName="horz1" presStyleCnt="0"/>
      <dgm:spPr/>
    </dgm:pt>
    <dgm:pt modelId="{29890F02-B8A3-124D-A590-DFFE3EBC011E}" type="pres">
      <dgm:prSet presAssocID="{AFC46A31-FE90-4553-824E-5486FED860CE}" presName="tx1" presStyleLbl="revTx" presStyleIdx="3" presStyleCnt="5"/>
      <dgm:spPr/>
    </dgm:pt>
    <dgm:pt modelId="{ED5DA0A9-A304-904C-9F1C-1AEF0874BDE1}" type="pres">
      <dgm:prSet presAssocID="{AFC46A31-FE90-4553-824E-5486FED860CE}" presName="vert1" presStyleCnt="0"/>
      <dgm:spPr/>
    </dgm:pt>
    <dgm:pt modelId="{1CF09BA5-018C-6248-BBB1-E05D5EC653B2}" type="pres">
      <dgm:prSet presAssocID="{54DE9ECF-4AB6-4F5B-83D1-1D51905E2E2F}" presName="thickLine" presStyleLbl="alignNode1" presStyleIdx="4" presStyleCnt="5"/>
      <dgm:spPr/>
    </dgm:pt>
    <dgm:pt modelId="{10A63CE0-5A51-8944-AD09-B3802E08397A}" type="pres">
      <dgm:prSet presAssocID="{54DE9ECF-4AB6-4F5B-83D1-1D51905E2E2F}" presName="horz1" presStyleCnt="0"/>
      <dgm:spPr/>
    </dgm:pt>
    <dgm:pt modelId="{488C1B4B-0115-E94F-84D6-E494E98172C2}" type="pres">
      <dgm:prSet presAssocID="{54DE9ECF-4AB6-4F5B-83D1-1D51905E2E2F}" presName="tx1" presStyleLbl="revTx" presStyleIdx="4" presStyleCnt="5"/>
      <dgm:spPr/>
    </dgm:pt>
    <dgm:pt modelId="{931036FE-B05D-704F-B3C4-9C14DAE611D6}" type="pres">
      <dgm:prSet presAssocID="{54DE9ECF-4AB6-4F5B-83D1-1D51905E2E2F}" presName="vert1" presStyleCnt="0"/>
      <dgm:spPr/>
    </dgm:pt>
  </dgm:ptLst>
  <dgm:cxnLst>
    <dgm:cxn modelId="{5D88791C-C502-493D-890B-FFC8766439B8}" srcId="{1314BC2E-3CB6-44B1-A43B-8FC9C15DA9B8}" destId="{54DE9ECF-4AB6-4F5B-83D1-1D51905E2E2F}" srcOrd="4" destOrd="0" parTransId="{26C0FD4F-76AD-4BFC-A0E0-D0269B20390B}" sibTransId="{4C7D560E-8BC8-4F4C-B9E2-95F5735C1F27}"/>
    <dgm:cxn modelId="{A811843B-8B59-794F-B9BB-05D54A9FACAF}" type="presOf" srcId="{63954246-4F6B-4B6C-85C5-0EE9420402D3}" destId="{1FEAFFB5-2DD6-DC4D-9484-E927C7451076}" srcOrd="0" destOrd="0" presId="urn:microsoft.com/office/officeart/2008/layout/LinedList"/>
    <dgm:cxn modelId="{4D995560-1014-4303-BB70-41EFE1553248}" srcId="{1314BC2E-3CB6-44B1-A43B-8FC9C15DA9B8}" destId="{49BA9251-4CF2-4635-B2E2-8B214906175B}" srcOrd="2" destOrd="0" parTransId="{6BB82DA8-F769-4D4C-9A19-D6BC59DCDE27}" sibTransId="{5ED26A3B-DDBC-4DC8-ADEE-BBDCC31DEDE8}"/>
    <dgm:cxn modelId="{297C0064-1257-2F48-9992-9FB0DE6A574D}" type="presOf" srcId="{E284C44F-2C1F-4F33-A0D5-ACA319FBE9E0}" destId="{1819F5B7-7735-7044-8510-43D0FF8A895F}" srcOrd="0" destOrd="0" presId="urn:microsoft.com/office/officeart/2008/layout/LinedList"/>
    <dgm:cxn modelId="{3D8ED251-282A-964F-A2D0-8DB929AC2A71}" type="presOf" srcId="{49BA9251-4CF2-4635-B2E2-8B214906175B}" destId="{3337BD37-F6F1-EF4A-9E83-80BB0AB14552}" srcOrd="0" destOrd="0" presId="urn:microsoft.com/office/officeart/2008/layout/LinedList"/>
    <dgm:cxn modelId="{C680838F-97D4-4154-8CF2-B2E1F873D903}" srcId="{1314BC2E-3CB6-44B1-A43B-8FC9C15DA9B8}" destId="{AFC46A31-FE90-4553-824E-5486FED860CE}" srcOrd="3" destOrd="0" parTransId="{F186054F-B7CD-4869-9D3B-EAC80F39C1EA}" sibTransId="{FB2EF59D-212E-418D-955A-A26BC7899C63}"/>
    <dgm:cxn modelId="{17D1E1E2-5CF2-B84B-A6E9-DB4489103FAD}" type="presOf" srcId="{AFC46A31-FE90-4553-824E-5486FED860CE}" destId="{29890F02-B8A3-124D-A590-DFFE3EBC011E}" srcOrd="0" destOrd="0" presId="urn:microsoft.com/office/officeart/2008/layout/LinedList"/>
    <dgm:cxn modelId="{14DE2FE4-8A2B-0641-B9DB-EB17465D1501}" type="presOf" srcId="{1314BC2E-3CB6-44B1-A43B-8FC9C15DA9B8}" destId="{C98DDE6D-312C-B348-A52C-A5BED6F0FACE}" srcOrd="0" destOrd="0" presId="urn:microsoft.com/office/officeart/2008/layout/LinedList"/>
    <dgm:cxn modelId="{B4735CE5-0A43-4083-9961-581916C04FD2}" srcId="{1314BC2E-3CB6-44B1-A43B-8FC9C15DA9B8}" destId="{E284C44F-2C1F-4F33-A0D5-ACA319FBE9E0}" srcOrd="0" destOrd="0" parTransId="{6F27146A-9804-44A5-917C-F9EE54091CED}" sibTransId="{0F3E4434-1835-4F70-8A3B-08FDBB573E22}"/>
    <dgm:cxn modelId="{866F90ED-5C68-4A77-9191-66AE90755FFA}" srcId="{1314BC2E-3CB6-44B1-A43B-8FC9C15DA9B8}" destId="{63954246-4F6B-4B6C-85C5-0EE9420402D3}" srcOrd="1" destOrd="0" parTransId="{6B4FFABF-DC96-4AFE-AAA7-7AAF15232EF9}" sibTransId="{35F0E2E3-3958-4620-8A6B-59827DC20F7C}"/>
    <dgm:cxn modelId="{401631F2-DBB0-4543-A713-D81668BFCB1B}" type="presOf" srcId="{54DE9ECF-4AB6-4F5B-83D1-1D51905E2E2F}" destId="{488C1B4B-0115-E94F-84D6-E494E98172C2}" srcOrd="0" destOrd="0" presId="urn:microsoft.com/office/officeart/2008/layout/LinedList"/>
    <dgm:cxn modelId="{05ACE575-BDA1-1848-B540-971758DDA18D}" type="presParOf" srcId="{C98DDE6D-312C-B348-A52C-A5BED6F0FACE}" destId="{654D2E6C-E872-654B-83BA-AC0A3DDDEFDE}" srcOrd="0" destOrd="0" presId="urn:microsoft.com/office/officeart/2008/layout/LinedList"/>
    <dgm:cxn modelId="{C91500D1-63DE-664C-A3D9-697533A42435}" type="presParOf" srcId="{C98DDE6D-312C-B348-A52C-A5BED6F0FACE}" destId="{B22B36DF-45D3-0444-9C50-70F72C577561}" srcOrd="1" destOrd="0" presId="urn:microsoft.com/office/officeart/2008/layout/LinedList"/>
    <dgm:cxn modelId="{E7A4489F-4BB8-7C41-8056-49C9CAB368B9}" type="presParOf" srcId="{B22B36DF-45D3-0444-9C50-70F72C577561}" destId="{1819F5B7-7735-7044-8510-43D0FF8A895F}" srcOrd="0" destOrd="0" presId="urn:microsoft.com/office/officeart/2008/layout/LinedList"/>
    <dgm:cxn modelId="{AD2966A9-4E42-0E47-9288-C0EC3EA51406}" type="presParOf" srcId="{B22B36DF-45D3-0444-9C50-70F72C577561}" destId="{8D349B77-4506-894A-8C63-FD4291E40404}" srcOrd="1" destOrd="0" presId="urn:microsoft.com/office/officeart/2008/layout/LinedList"/>
    <dgm:cxn modelId="{0C9330FE-CCD1-3E4E-84F6-44CDD27D1178}" type="presParOf" srcId="{C98DDE6D-312C-B348-A52C-A5BED6F0FACE}" destId="{FEE6B99E-90F4-0E43-8728-499B2F1B02CB}" srcOrd="2" destOrd="0" presId="urn:microsoft.com/office/officeart/2008/layout/LinedList"/>
    <dgm:cxn modelId="{7CCACE8F-7F8E-A04C-A3B1-28DDFDD8ADFD}" type="presParOf" srcId="{C98DDE6D-312C-B348-A52C-A5BED6F0FACE}" destId="{64533A02-7EDF-5947-A5F2-610F1C3C9FFC}" srcOrd="3" destOrd="0" presId="urn:microsoft.com/office/officeart/2008/layout/LinedList"/>
    <dgm:cxn modelId="{B0846448-388A-CA46-98E4-C2C2A6C4A17F}" type="presParOf" srcId="{64533A02-7EDF-5947-A5F2-610F1C3C9FFC}" destId="{1FEAFFB5-2DD6-DC4D-9484-E927C7451076}" srcOrd="0" destOrd="0" presId="urn:microsoft.com/office/officeart/2008/layout/LinedList"/>
    <dgm:cxn modelId="{D974A97B-8F55-8F4B-B7ED-60E2BC668F16}" type="presParOf" srcId="{64533A02-7EDF-5947-A5F2-610F1C3C9FFC}" destId="{2DCBC0EF-AA67-FC4E-9DF3-500E34797EE7}" srcOrd="1" destOrd="0" presId="urn:microsoft.com/office/officeart/2008/layout/LinedList"/>
    <dgm:cxn modelId="{75061E8E-58FF-1F43-99F5-5D0B2B486422}" type="presParOf" srcId="{C98DDE6D-312C-B348-A52C-A5BED6F0FACE}" destId="{73C1A3C0-5908-8A4F-8D6A-C4795C78D208}" srcOrd="4" destOrd="0" presId="urn:microsoft.com/office/officeart/2008/layout/LinedList"/>
    <dgm:cxn modelId="{9A442233-43A9-B542-B5B1-7A32C4E52E07}" type="presParOf" srcId="{C98DDE6D-312C-B348-A52C-A5BED6F0FACE}" destId="{0D5994DD-3217-0549-B7AF-AB81FA00E4A7}" srcOrd="5" destOrd="0" presId="urn:microsoft.com/office/officeart/2008/layout/LinedList"/>
    <dgm:cxn modelId="{FC45D427-5EA8-704F-B50B-9833A2FBF690}" type="presParOf" srcId="{0D5994DD-3217-0549-B7AF-AB81FA00E4A7}" destId="{3337BD37-F6F1-EF4A-9E83-80BB0AB14552}" srcOrd="0" destOrd="0" presId="urn:microsoft.com/office/officeart/2008/layout/LinedList"/>
    <dgm:cxn modelId="{01E6285B-0932-6B41-9FD3-B071272A948C}" type="presParOf" srcId="{0D5994DD-3217-0549-B7AF-AB81FA00E4A7}" destId="{838BABAD-8AB3-5847-8A6F-437E5F2C301B}" srcOrd="1" destOrd="0" presId="urn:microsoft.com/office/officeart/2008/layout/LinedList"/>
    <dgm:cxn modelId="{22B4660E-547B-634F-8579-0777D7F49A3C}" type="presParOf" srcId="{C98DDE6D-312C-B348-A52C-A5BED6F0FACE}" destId="{2C87189B-AB84-F940-A5E0-BB6F6C87166A}" srcOrd="6" destOrd="0" presId="urn:microsoft.com/office/officeart/2008/layout/LinedList"/>
    <dgm:cxn modelId="{F087C775-3160-444D-BB78-9DC836736548}" type="presParOf" srcId="{C98DDE6D-312C-B348-A52C-A5BED6F0FACE}" destId="{1D3D5AA2-AA30-0B46-8003-BDC1C6B476AD}" srcOrd="7" destOrd="0" presId="urn:microsoft.com/office/officeart/2008/layout/LinedList"/>
    <dgm:cxn modelId="{7D3D3111-A283-D44A-B5DA-F32A2486D536}" type="presParOf" srcId="{1D3D5AA2-AA30-0B46-8003-BDC1C6B476AD}" destId="{29890F02-B8A3-124D-A590-DFFE3EBC011E}" srcOrd="0" destOrd="0" presId="urn:microsoft.com/office/officeart/2008/layout/LinedList"/>
    <dgm:cxn modelId="{B2AD81E9-E9D2-C846-B0DB-3B195EB7B1EB}" type="presParOf" srcId="{1D3D5AA2-AA30-0B46-8003-BDC1C6B476AD}" destId="{ED5DA0A9-A304-904C-9F1C-1AEF0874BDE1}" srcOrd="1" destOrd="0" presId="urn:microsoft.com/office/officeart/2008/layout/LinedList"/>
    <dgm:cxn modelId="{559855DF-3F67-E746-8C8B-3CB4404868B3}" type="presParOf" srcId="{C98DDE6D-312C-B348-A52C-A5BED6F0FACE}" destId="{1CF09BA5-018C-6248-BBB1-E05D5EC653B2}" srcOrd="8" destOrd="0" presId="urn:microsoft.com/office/officeart/2008/layout/LinedList"/>
    <dgm:cxn modelId="{E245F7E9-F0E4-EE42-8439-0E770BD4710D}" type="presParOf" srcId="{C98DDE6D-312C-B348-A52C-A5BED6F0FACE}" destId="{10A63CE0-5A51-8944-AD09-B3802E08397A}" srcOrd="9" destOrd="0" presId="urn:microsoft.com/office/officeart/2008/layout/LinedList"/>
    <dgm:cxn modelId="{BFB4978D-E602-3C48-8561-601CCD286E4E}" type="presParOf" srcId="{10A63CE0-5A51-8944-AD09-B3802E08397A}" destId="{488C1B4B-0115-E94F-84D6-E494E98172C2}" srcOrd="0" destOrd="0" presId="urn:microsoft.com/office/officeart/2008/layout/LinedList"/>
    <dgm:cxn modelId="{01EEB93A-06BE-324F-8E40-F86E2BF57653}" type="presParOf" srcId="{10A63CE0-5A51-8944-AD09-B3802E08397A}" destId="{931036FE-B05D-704F-B3C4-9C14DAE611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D2D2C3-36A5-43F1-A90D-DEA69170E8D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F9652A-34A6-4811-BBD9-F1B22B0F61BA}">
      <dgm:prSet/>
      <dgm:spPr/>
      <dgm:t>
        <a:bodyPr/>
        <a:lstStyle/>
        <a:p>
          <a:r>
            <a:rPr lang="en-US"/>
            <a:t>Small represents less risk – NIMBYism is major roadblock</a:t>
          </a:r>
        </a:p>
      </dgm:t>
    </dgm:pt>
    <dgm:pt modelId="{5080099D-4FA8-4B55-88AE-73044AFBF3C0}" type="parTrans" cxnId="{6FFBD63C-1539-4616-904D-18770CE3FF95}">
      <dgm:prSet/>
      <dgm:spPr/>
      <dgm:t>
        <a:bodyPr/>
        <a:lstStyle/>
        <a:p>
          <a:endParaRPr lang="en-US"/>
        </a:p>
      </dgm:t>
    </dgm:pt>
    <dgm:pt modelId="{407B6B52-7545-4B66-A4B1-80DFD5B6A524}" type="sibTrans" cxnId="{6FFBD63C-1539-4616-904D-18770CE3FF95}">
      <dgm:prSet/>
      <dgm:spPr/>
      <dgm:t>
        <a:bodyPr/>
        <a:lstStyle/>
        <a:p>
          <a:endParaRPr lang="en-US"/>
        </a:p>
      </dgm:t>
    </dgm:pt>
    <dgm:pt modelId="{E3734606-5C1E-4388-8FA3-2175ADEF3C38}">
      <dgm:prSet/>
      <dgm:spPr/>
      <dgm:t>
        <a:bodyPr/>
        <a:lstStyle/>
        <a:p>
          <a:r>
            <a:rPr lang="en-US"/>
            <a:t>Community composters are often the pioneer species of the organics recycling ecosystem</a:t>
          </a:r>
        </a:p>
      </dgm:t>
    </dgm:pt>
    <dgm:pt modelId="{BB288AE6-C5FC-40E2-B89A-9F9DBF1D5383}" type="parTrans" cxnId="{EE61FCF3-5F5D-45F8-975F-FB6D222F932C}">
      <dgm:prSet/>
      <dgm:spPr/>
      <dgm:t>
        <a:bodyPr/>
        <a:lstStyle/>
        <a:p>
          <a:endParaRPr lang="en-US"/>
        </a:p>
      </dgm:t>
    </dgm:pt>
    <dgm:pt modelId="{B076B344-04EA-40C5-AA36-7FAA46F5AEAC}" type="sibTrans" cxnId="{EE61FCF3-5F5D-45F8-975F-FB6D222F932C}">
      <dgm:prSet/>
      <dgm:spPr/>
      <dgm:t>
        <a:bodyPr/>
        <a:lstStyle/>
        <a:p>
          <a:endParaRPr lang="en-US"/>
        </a:p>
      </dgm:t>
    </dgm:pt>
    <dgm:pt modelId="{0DF1D596-2A14-4D2F-9F5C-3297D63C59BD}">
      <dgm:prSet/>
      <dgm:spPr/>
      <dgm:t>
        <a:bodyPr/>
        <a:lstStyle/>
        <a:p>
          <a:r>
            <a:rPr lang="en-US"/>
            <a:t>“Ownership” as outcome – any business or organization where the customers feel like they are contributing to a valuable service or action has staying power</a:t>
          </a:r>
        </a:p>
      </dgm:t>
    </dgm:pt>
    <dgm:pt modelId="{BC89CFAA-895D-455A-A462-503FD2AF3066}" type="parTrans" cxnId="{A3D8DB01-A518-4EDC-875B-51A5566AD70F}">
      <dgm:prSet/>
      <dgm:spPr/>
      <dgm:t>
        <a:bodyPr/>
        <a:lstStyle/>
        <a:p>
          <a:endParaRPr lang="en-US"/>
        </a:p>
      </dgm:t>
    </dgm:pt>
    <dgm:pt modelId="{A874FC36-B1CB-473C-8395-D7AE4AC6685F}" type="sibTrans" cxnId="{A3D8DB01-A518-4EDC-875B-51A5566AD70F}">
      <dgm:prSet/>
      <dgm:spPr/>
      <dgm:t>
        <a:bodyPr/>
        <a:lstStyle/>
        <a:p>
          <a:endParaRPr lang="en-US"/>
        </a:p>
      </dgm:t>
    </dgm:pt>
    <dgm:pt modelId="{E2FA61CD-CCB3-4D7C-B62F-404DDD8CA4B9}">
      <dgm:prSet/>
      <dgm:spPr/>
      <dgm:t>
        <a:bodyPr/>
        <a:lstStyle/>
        <a:p>
          <a:r>
            <a:rPr lang="en-US" dirty="0"/>
            <a:t>Composting can be a cultural foundation rather than side feature</a:t>
          </a:r>
        </a:p>
      </dgm:t>
    </dgm:pt>
    <dgm:pt modelId="{BAF5309E-EC40-407E-B156-ABF905A6784B}" type="parTrans" cxnId="{A6351C7C-8F50-4F47-990F-73B792785746}">
      <dgm:prSet/>
      <dgm:spPr/>
      <dgm:t>
        <a:bodyPr/>
        <a:lstStyle/>
        <a:p>
          <a:endParaRPr lang="en-US"/>
        </a:p>
      </dgm:t>
    </dgm:pt>
    <dgm:pt modelId="{1517C1E3-F05D-48A0-97F0-5B5B18D2BBAE}" type="sibTrans" cxnId="{A6351C7C-8F50-4F47-990F-73B792785746}">
      <dgm:prSet/>
      <dgm:spPr/>
      <dgm:t>
        <a:bodyPr/>
        <a:lstStyle/>
        <a:p>
          <a:endParaRPr lang="en-US"/>
        </a:p>
      </dgm:t>
    </dgm:pt>
    <dgm:pt modelId="{F437F8F9-9D0F-480E-A822-103DBF19412B}">
      <dgm:prSet/>
      <dgm:spPr/>
      <dgm:t>
        <a:bodyPr/>
        <a:lstStyle/>
        <a:p>
          <a:r>
            <a:rPr lang="en-US"/>
            <a:t>Community education is often a core driver of the system</a:t>
          </a:r>
        </a:p>
      </dgm:t>
    </dgm:pt>
    <dgm:pt modelId="{30F0D086-6A6F-4BB2-B108-55249749ABF9}" type="parTrans" cxnId="{80810514-1E3B-4073-97C8-5AABA0DDC695}">
      <dgm:prSet/>
      <dgm:spPr/>
      <dgm:t>
        <a:bodyPr/>
        <a:lstStyle/>
        <a:p>
          <a:endParaRPr lang="en-US"/>
        </a:p>
      </dgm:t>
    </dgm:pt>
    <dgm:pt modelId="{5463A374-2C26-4928-82D4-620163A674B2}" type="sibTrans" cxnId="{80810514-1E3B-4073-97C8-5AABA0DDC695}">
      <dgm:prSet/>
      <dgm:spPr/>
      <dgm:t>
        <a:bodyPr/>
        <a:lstStyle/>
        <a:p>
          <a:endParaRPr lang="en-US"/>
        </a:p>
      </dgm:t>
    </dgm:pt>
    <dgm:pt modelId="{6277C27C-0864-134F-89A9-9CB0B6C61AA8}" type="pres">
      <dgm:prSet presAssocID="{C4D2D2C3-36A5-43F1-A90D-DEA69170E8D6}" presName="linear" presStyleCnt="0">
        <dgm:presLayoutVars>
          <dgm:animLvl val="lvl"/>
          <dgm:resizeHandles val="exact"/>
        </dgm:presLayoutVars>
      </dgm:prSet>
      <dgm:spPr/>
    </dgm:pt>
    <dgm:pt modelId="{FD2B3C4D-5075-0B44-BDF8-239B162C349F}" type="pres">
      <dgm:prSet presAssocID="{6EF9652A-34A6-4811-BBD9-F1B22B0F61B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572006B-2464-A34F-9C9D-802783AFE16F}" type="pres">
      <dgm:prSet presAssocID="{407B6B52-7545-4B66-A4B1-80DFD5B6A524}" presName="spacer" presStyleCnt="0"/>
      <dgm:spPr/>
    </dgm:pt>
    <dgm:pt modelId="{81189419-8DC7-7448-8087-F9A72E0E3C94}" type="pres">
      <dgm:prSet presAssocID="{E3734606-5C1E-4388-8FA3-2175ADEF3C3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5C36906-0CC1-4740-AD03-08FD35A222C0}" type="pres">
      <dgm:prSet presAssocID="{B076B344-04EA-40C5-AA36-7FAA46F5AEAC}" presName="spacer" presStyleCnt="0"/>
      <dgm:spPr/>
    </dgm:pt>
    <dgm:pt modelId="{97D9D021-33BC-3E41-86FE-13011A1B30C4}" type="pres">
      <dgm:prSet presAssocID="{0DF1D596-2A14-4D2F-9F5C-3297D63C59B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9E90F08-4CBB-6842-8ECE-44D49C0872BE}" type="pres">
      <dgm:prSet presAssocID="{A874FC36-B1CB-473C-8395-D7AE4AC6685F}" presName="spacer" presStyleCnt="0"/>
      <dgm:spPr/>
    </dgm:pt>
    <dgm:pt modelId="{5280FE15-A7B4-EA41-8B9B-759FB53B1962}" type="pres">
      <dgm:prSet presAssocID="{E2FA61CD-CCB3-4D7C-B62F-404DDD8CA4B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EC37335-6DF1-9840-8CBF-FD7991D33FE2}" type="pres">
      <dgm:prSet presAssocID="{1517C1E3-F05D-48A0-97F0-5B5B18D2BBAE}" presName="spacer" presStyleCnt="0"/>
      <dgm:spPr/>
    </dgm:pt>
    <dgm:pt modelId="{7CE4FC60-F729-4149-A65C-315A94EDF5A0}" type="pres">
      <dgm:prSet presAssocID="{F437F8F9-9D0F-480E-A822-103DBF19412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D8DB01-A518-4EDC-875B-51A5566AD70F}" srcId="{C4D2D2C3-36A5-43F1-A90D-DEA69170E8D6}" destId="{0DF1D596-2A14-4D2F-9F5C-3297D63C59BD}" srcOrd="2" destOrd="0" parTransId="{BC89CFAA-895D-455A-A462-503FD2AF3066}" sibTransId="{A874FC36-B1CB-473C-8395-D7AE4AC6685F}"/>
    <dgm:cxn modelId="{E652C812-E9BD-9443-9C62-B803CD73A844}" type="presOf" srcId="{6EF9652A-34A6-4811-BBD9-F1B22B0F61BA}" destId="{FD2B3C4D-5075-0B44-BDF8-239B162C349F}" srcOrd="0" destOrd="0" presId="urn:microsoft.com/office/officeart/2005/8/layout/vList2"/>
    <dgm:cxn modelId="{80810514-1E3B-4073-97C8-5AABA0DDC695}" srcId="{C4D2D2C3-36A5-43F1-A90D-DEA69170E8D6}" destId="{F437F8F9-9D0F-480E-A822-103DBF19412B}" srcOrd="4" destOrd="0" parTransId="{30F0D086-6A6F-4BB2-B108-55249749ABF9}" sibTransId="{5463A374-2C26-4928-82D4-620163A674B2}"/>
    <dgm:cxn modelId="{6FFBD63C-1539-4616-904D-18770CE3FF95}" srcId="{C4D2D2C3-36A5-43F1-A90D-DEA69170E8D6}" destId="{6EF9652A-34A6-4811-BBD9-F1B22B0F61BA}" srcOrd="0" destOrd="0" parTransId="{5080099D-4FA8-4B55-88AE-73044AFBF3C0}" sibTransId="{407B6B52-7545-4B66-A4B1-80DFD5B6A524}"/>
    <dgm:cxn modelId="{1242273D-14C0-D84A-82B4-1C2B416CE1C2}" type="presOf" srcId="{0DF1D596-2A14-4D2F-9F5C-3297D63C59BD}" destId="{97D9D021-33BC-3E41-86FE-13011A1B30C4}" srcOrd="0" destOrd="0" presId="urn:microsoft.com/office/officeart/2005/8/layout/vList2"/>
    <dgm:cxn modelId="{F2621E53-4D99-1946-981D-1A6ACFE90BD3}" type="presOf" srcId="{F437F8F9-9D0F-480E-A822-103DBF19412B}" destId="{7CE4FC60-F729-4149-A65C-315A94EDF5A0}" srcOrd="0" destOrd="0" presId="urn:microsoft.com/office/officeart/2005/8/layout/vList2"/>
    <dgm:cxn modelId="{A6351C7C-8F50-4F47-990F-73B792785746}" srcId="{C4D2D2C3-36A5-43F1-A90D-DEA69170E8D6}" destId="{E2FA61CD-CCB3-4D7C-B62F-404DDD8CA4B9}" srcOrd="3" destOrd="0" parTransId="{BAF5309E-EC40-407E-B156-ABF905A6784B}" sibTransId="{1517C1E3-F05D-48A0-97F0-5B5B18D2BBAE}"/>
    <dgm:cxn modelId="{ECD3BC92-63E2-2744-BD0D-D2EFF7A75A36}" type="presOf" srcId="{E3734606-5C1E-4388-8FA3-2175ADEF3C38}" destId="{81189419-8DC7-7448-8087-F9A72E0E3C94}" srcOrd="0" destOrd="0" presId="urn:microsoft.com/office/officeart/2005/8/layout/vList2"/>
    <dgm:cxn modelId="{AC8274A6-1B7E-BF44-BA90-E3C1F45911F3}" type="presOf" srcId="{C4D2D2C3-36A5-43F1-A90D-DEA69170E8D6}" destId="{6277C27C-0864-134F-89A9-9CB0B6C61AA8}" srcOrd="0" destOrd="0" presId="urn:microsoft.com/office/officeart/2005/8/layout/vList2"/>
    <dgm:cxn modelId="{3D020EDD-8219-0246-81DB-4C98C899A178}" type="presOf" srcId="{E2FA61CD-CCB3-4D7C-B62F-404DDD8CA4B9}" destId="{5280FE15-A7B4-EA41-8B9B-759FB53B1962}" srcOrd="0" destOrd="0" presId="urn:microsoft.com/office/officeart/2005/8/layout/vList2"/>
    <dgm:cxn modelId="{EE61FCF3-5F5D-45F8-975F-FB6D222F932C}" srcId="{C4D2D2C3-36A5-43F1-A90D-DEA69170E8D6}" destId="{E3734606-5C1E-4388-8FA3-2175ADEF3C38}" srcOrd="1" destOrd="0" parTransId="{BB288AE6-C5FC-40E2-B89A-9F9DBF1D5383}" sibTransId="{B076B344-04EA-40C5-AA36-7FAA46F5AEAC}"/>
    <dgm:cxn modelId="{9D8D98D8-CAAD-9345-809A-EB671F265615}" type="presParOf" srcId="{6277C27C-0864-134F-89A9-9CB0B6C61AA8}" destId="{FD2B3C4D-5075-0B44-BDF8-239B162C349F}" srcOrd="0" destOrd="0" presId="urn:microsoft.com/office/officeart/2005/8/layout/vList2"/>
    <dgm:cxn modelId="{BB20F5A8-E674-8C4A-A3A5-5082491F21EE}" type="presParOf" srcId="{6277C27C-0864-134F-89A9-9CB0B6C61AA8}" destId="{5572006B-2464-A34F-9C9D-802783AFE16F}" srcOrd="1" destOrd="0" presId="urn:microsoft.com/office/officeart/2005/8/layout/vList2"/>
    <dgm:cxn modelId="{FB880485-0335-C349-95B3-88A7DEEC33E6}" type="presParOf" srcId="{6277C27C-0864-134F-89A9-9CB0B6C61AA8}" destId="{81189419-8DC7-7448-8087-F9A72E0E3C94}" srcOrd="2" destOrd="0" presId="urn:microsoft.com/office/officeart/2005/8/layout/vList2"/>
    <dgm:cxn modelId="{7E9187ED-F3FC-1D4D-A79E-C7082A0F7EF0}" type="presParOf" srcId="{6277C27C-0864-134F-89A9-9CB0B6C61AA8}" destId="{C5C36906-0CC1-4740-AD03-08FD35A222C0}" srcOrd="3" destOrd="0" presId="urn:microsoft.com/office/officeart/2005/8/layout/vList2"/>
    <dgm:cxn modelId="{91599CFE-D8DE-A246-997D-F9512FE54421}" type="presParOf" srcId="{6277C27C-0864-134F-89A9-9CB0B6C61AA8}" destId="{97D9D021-33BC-3E41-86FE-13011A1B30C4}" srcOrd="4" destOrd="0" presId="urn:microsoft.com/office/officeart/2005/8/layout/vList2"/>
    <dgm:cxn modelId="{63EC9417-B136-3E40-84B9-360948677D69}" type="presParOf" srcId="{6277C27C-0864-134F-89A9-9CB0B6C61AA8}" destId="{E9E90F08-4CBB-6842-8ECE-44D49C0872BE}" srcOrd="5" destOrd="0" presId="urn:microsoft.com/office/officeart/2005/8/layout/vList2"/>
    <dgm:cxn modelId="{7B590450-D1B1-4744-B8E2-69E2CCFCCE4D}" type="presParOf" srcId="{6277C27C-0864-134F-89A9-9CB0B6C61AA8}" destId="{5280FE15-A7B4-EA41-8B9B-759FB53B1962}" srcOrd="6" destOrd="0" presId="urn:microsoft.com/office/officeart/2005/8/layout/vList2"/>
    <dgm:cxn modelId="{92272A50-CFD3-8245-AD82-D58630DBDFC4}" type="presParOf" srcId="{6277C27C-0864-134F-89A9-9CB0B6C61AA8}" destId="{DEC37335-6DF1-9840-8CBF-FD7991D33FE2}" srcOrd="7" destOrd="0" presId="urn:microsoft.com/office/officeart/2005/8/layout/vList2"/>
    <dgm:cxn modelId="{981D2898-F07A-394B-8FA4-2C80F0A95FCE}" type="presParOf" srcId="{6277C27C-0864-134F-89A9-9CB0B6C61AA8}" destId="{7CE4FC60-F729-4149-A65C-315A94EDF5A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3F81B5-186F-D043-8BFF-B50E0CB6422D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826AD3-FCAC-F045-A5FA-0E334ADD5DD7}">
      <dgm:prSet phldrT="[Text]"/>
      <dgm:spPr/>
      <dgm:t>
        <a:bodyPr/>
        <a:lstStyle/>
        <a:p>
          <a:pPr rtl="0"/>
          <a:r>
            <a:rPr lang="en-US" dirty="0"/>
            <a:t>Land Use</a:t>
          </a:r>
        </a:p>
      </dgm:t>
    </dgm:pt>
    <dgm:pt modelId="{03BC4A0E-5CF2-D444-9C19-063FA5F127ED}" type="parTrans" cxnId="{C38CCF10-B509-804B-862A-5E149A79C3CB}">
      <dgm:prSet/>
      <dgm:spPr/>
      <dgm:t>
        <a:bodyPr/>
        <a:lstStyle/>
        <a:p>
          <a:endParaRPr lang="en-US"/>
        </a:p>
      </dgm:t>
    </dgm:pt>
    <dgm:pt modelId="{392B60CD-CFE2-9B47-833F-105E6210A473}" type="sibTrans" cxnId="{C38CCF10-B509-804B-862A-5E149A79C3CB}">
      <dgm:prSet/>
      <dgm:spPr/>
      <dgm:t>
        <a:bodyPr/>
        <a:lstStyle/>
        <a:p>
          <a:endParaRPr lang="en-US"/>
        </a:p>
      </dgm:t>
    </dgm:pt>
    <dgm:pt modelId="{94A5F7A7-592D-8242-A6DD-84C9749A9706}">
      <dgm:prSet phldrT="[Text]"/>
      <dgm:spPr/>
      <dgm:t>
        <a:bodyPr/>
        <a:lstStyle/>
        <a:p>
          <a:pPr rtl="0"/>
          <a:r>
            <a:rPr lang="en-US" dirty="0"/>
            <a:t>Operational</a:t>
          </a:r>
        </a:p>
      </dgm:t>
    </dgm:pt>
    <dgm:pt modelId="{150EB6A3-D15C-7641-959B-C03AEDC61D46}" type="parTrans" cxnId="{56B202B7-7499-244F-B780-3CB676EF300D}">
      <dgm:prSet/>
      <dgm:spPr/>
      <dgm:t>
        <a:bodyPr/>
        <a:lstStyle/>
        <a:p>
          <a:endParaRPr lang="en-US"/>
        </a:p>
      </dgm:t>
    </dgm:pt>
    <dgm:pt modelId="{98E8F52D-B9CD-F846-B9C2-C6B804433E3E}" type="sibTrans" cxnId="{56B202B7-7499-244F-B780-3CB676EF300D}">
      <dgm:prSet/>
      <dgm:spPr/>
      <dgm:t>
        <a:bodyPr/>
        <a:lstStyle/>
        <a:p>
          <a:endParaRPr lang="en-US"/>
        </a:p>
      </dgm:t>
    </dgm:pt>
    <dgm:pt modelId="{30916DF8-B1DE-144B-AD3F-E7C579E33CA6}">
      <dgm:prSet phldrT="[Text]"/>
      <dgm:spPr/>
      <dgm:t>
        <a:bodyPr/>
        <a:lstStyle/>
        <a:p>
          <a:pPr rtl="0"/>
          <a:r>
            <a:rPr lang="en-US" dirty="0"/>
            <a:t>Non-Profit</a:t>
          </a:r>
        </a:p>
      </dgm:t>
    </dgm:pt>
    <dgm:pt modelId="{B53951CD-DD86-B042-A1CB-E1DB0D48CAAF}" type="parTrans" cxnId="{5D1C12A9-269D-1246-9FEB-6123FDCB2647}">
      <dgm:prSet/>
      <dgm:spPr/>
      <dgm:t>
        <a:bodyPr/>
        <a:lstStyle/>
        <a:p>
          <a:endParaRPr lang="en-US"/>
        </a:p>
      </dgm:t>
    </dgm:pt>
    <dgm:pt modelId="{9F8ADF4E-08B6-CA4A-A9BC-5E107A79EC48}" type="sibTrans" cxnId="{5D1C12A9-269D-1246-9FEB-6123FDCB2647}">
      <dgm:prSet/>
      <dgm:spPr/>
      <dgm:t>
        <a:bodyPr/>
        <a:lstStyle/>
        <a:p>
          <a:endParaRPr lang="en-US"/>
        </a:p>
      </dgm:t>
    </dgm:pt>
    <dgm:pt modelId="{CC69D12C-A27B-6D49-BD57-D6A9965F778A}">
      <dgm:prSet/>
      <dgm:spPr/>
      <dgm:t>
        <a:bodyPr/>
        <a:lstStyle/>
        <a:p>
          <a:pPr rtl="0"/>
          <a:r>
            <a:rPr lang="en-US" dirty="0"/>
            <a:t>Public</a:t>
          </a:r>
        </a:p>
        <a:p>
          <a:pPr rtl="0"/>
          <a:r>
            <a:rPr lang="en-US" dirty="0"/>
            <a:t>Sector</a:t>
          </a:r>
        </a:p>
      </dgm:t>
    </dgm:pt>
    <dgm:pt modelId="{EFE5AE9D-71D7-524B-A5C8-3987856D6E3E}" type="parTrans" cxnId="{27451AAC-CDDB-E74E-B1B0-2BAACBCA9596}">
      <dgm:prSet/>
      <dgm:spPr/>
      <dgm:t>
        <a:bodyPr/>
        <a:lstStyle/>
        <a:p>
          <a:endParaRPr lang="en-US"/>
        </a:p>
      </dgm:t>
    </dgm:pt>
    <dgm:pt modelId="{89575A97-B879-1743-A3B0-5F0C4CC82E58}" type="sibTrans" cxnId="{27451AAC-CDDB-E74E-B1B0-2BAACBCA9596}">
      <dgm:prSet/>
      <dgm:spPr/>
      <dgm:t>
        <a:bodyPr/>
        <a:lstStyle/>
        <a:p>
          <a:endParaRPr lang="en-US"/>
        </a:p>
      </dgm:t>
    </dgm:pt>
    <dgm:pt modelId="{4943713F-DA4D-7C4E-92DC-EBE02A96C6FC}">
      <dgm:prSet/>
      <dgm:spPr/>
      <dgm:t>
        <a:bodyPr/>
        <a:lstStyle/>
        <a:p>
          <a:pPr rtl="0"/>
          <a:r>
            <a:rPr lang="en-US" dirty="0"/>
            <a:t>Funding</a:t>
          </a:r>
        </a:p>
      </dgm:t>
    </dgm:pt>
    <dgm:pt modelId="{7C9A2446-FF79-A743-BA39-2D412987B86B}" type="parTrans" cxnId="{75354BD0-2934-CF46-A44B-7F6658151EE4}">
      <dgm:prSet/>
      <dgm:spPr/>
      <dgm:t>
        <a:bodyPr/>
        <a:lstStyle/>
        <a:p>
          <a:endParaRPr lang="en-US"/>
        </a:p>
      </dgm:t>
    </dgm:pt>
    <dgm:pt modelId="{A2DB3542-88A2-334D-BA00-5E2F85BBBFEE}" type="sibTrans" cxnId="{75354BD0-2934-CF46-A44B-7F6658151EE4}">
      <dgm:prSet/>
      <dgm:spPr/>
      <dgm:t>
        <a:bodyPr/>
        <a:lstStyle/>
        <a:p>
          <a:endParaRPr lang="en-US"/>
        </a:p>
      </dgm:t>
    </dgm:pt>
    <dgm:pt modelId="{1E1F244C-5906-9B4F-B1BA-89649B210BCF}">
      <dgm:prSet/>
      <dgm:spPr/>
      <dgm:t>
        <a:bodyPr/>
        <a:lstStyle/>
        <a:p>
          <a:pPr rtl="0"/>
          <a:r>
            <a:rPr lang="en-US" dirty="0"/>
            <a:t>Community</a:t>
          </a:r>
        </a:p>
      </dgm:t>
    </dgm:pt>
    <dgm:pt modelId="{5F3FA63D-5BC7-6D45-9A97-126A245A6CE7}" type="parTrans" cxnId="{82EE4065-0FDF-3449-A05F-033EFFD5C6F2}">
      <dgm:prSet/>
      <dgm:spPr/>
      <dgm:t>
        <a:bodyPr/>
        <a:lstStyle/>
        <a:p>
          <a:endParaRPr lang="en-US"/>
        </a:p>
      </dgm:t>
    </dgm:pt>
    <dgm:pt modelId="{86DE0781-6574-2344-AA14-145D1DBABC52}" type="sibTrans" cxnId="{82EE4065-0FDF-3449-A05F-033EFFD5C6F2}">
      <dgm:prSet/>
      <dgm:spPr/>
      <dgm:t>
        <a:bodyPr/>
        <a:lstStyle/>
        <a:p>
          <a:endParaRPr lang="en-US"/>
        </a:p>
      </dgm:t>
    </dgm:pt>
    <dgm:pt modelId="{9C34DF6C-C8AA-5D42-9CAD-7587556F5999}">
      <dgm:prSet/>
      <dgm:spPr/>
      <dgm:t>
        <a:bodyPr/>
        <a:lstStyle/>
        <a:p>
          <a:r>
            <a:rPr lang="en-US" dirty="0"/>
            <a:t>Thought</a:t>
          </a:r>
        </a:p>
      </dgm:t>
    </dgm:pt>
    <dgm:pt modelId="{93304460-4C5B-054C-8490-596D8BAB51C5}" type="parTrans" cxnId="{90580B0C-11D3-2349-9C57-D1407A8BA5BB}">
      <dgm:prSet/>
      <dgm:spPr/>
      <dgm:t>
        <a:bodyPr/>
        <a:lstStyle/>
        <a:p>
          <a:endParaRPr lang="en-US"/>
        </a:p>
      </dgm:t>
    </dgm:pt>
    <dgm:pt modelId="{6B939D36-072A-A447-85A9-2CE0A03F651B}" type="sibTrans" cxnId="{90580B0C-11D3-2349-9C57-D1407A8BA5BB}">
      <dgm:prSet/>
      <dgm:spPr/>
      <dgm:t>
        <a:bodyPr/>
        <a:lstStyle/>
        <a:p>
          <a:endParaRPr lang="en-US"/>
        </a:p>
      </dgm:t>
    </dgm:pt>
    <dgm:pt modelId="{A6F9033A-D9DF-8548-9A7E-9CA1F4EE993B}">
      <dgm:prSet/>
      <dgm:spPr/>
      <dgm:t>
        <a:bodyPr/>
        <a:lstStyle/>
        <a:p>
          <a:r>
            <a:rPr lang="en-US" dirty="0"/>
            <a:t>Network</a:t>
          </a:r>
        </a:p>
      </dgm:t>
    </dgm:pt>
    <dgm:pt modelId="{5017202C-2FF5-B244-A960-5F658832687E}" type="parTrans" cxnId="{43798B85-98BF-7449-844A-8FEFF090FFFE}">
      <dgm:prSet/>
      <dgm:spPr/>
      <dgm:t>
        <a:bodyPr/>
        <a:lstStyle/>
        <a:p>
          <a:endParaRPr lang="en-US"/>
        </a:p>
      </dgm:t>
    </dgm:pt>
    <dgm:pt modelId="{D37DBB6A-D650-7248-A756-4C96312F6305}" type="sibTrans" cxnId="{43798B85-98BF-7449-844A-8FEFF090FFFE}">
      <dgm:prSet/>
      <dgm:spPr/>
      <dgm:t>
        <a:bodyPr/>
        <a:lstStyle/>
        <a:p>
          <a:endParaRPr lang="en-US"/>
        </a:p>
      </dgm:t>
    </dgm:pt>
    <dgm:pt modelId="{9058EA07-A150-BC40-A685-ACAB49F63740}" type="pres">
      <dgm:prSet presAssocID="{793F81B5-186F-D043-8BFF-B50E0CB6422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8226446-94E5-C646-A4FF-37DF89C09AA2}" type="pres">
      <dgm:prSet presAssocID="{793F81B5-186F-D043-8BFF-B50E0CB6422D}" presName="cycle" presStyleCnt="0"/>
      <dgm:spPr/>
    </dgm:pt>
    <dgm:pt modelId="{57B687F1-B0A9-4E49-A3E7-F752151803AA}" type="pres">
      <dgm:prSet presAssocID="{793F81B5-186F-D043-8BFF-B50E0CB6422D}" presName="centerShape" presStyleCnt="0"/>
      <dgm:spPr/>
    </dgm:pt>
    <dgm:pt modelId="{6886CE30-CA7C-CB4C-B6E8-DA903D12379A}" type="pres">
      <dgm:prSet presAssocID="{793F81B5-186F-D043-8BFF-B50E0CB6422D}" presName="connSite" presStyleLbl="node1" presStyleIdx="0" presStyleCnt="9"/>
      <dgm:spPr/>
    </dgm:pt>
    <dgm:pt modelId="{283DBDDA-AF8D-EA41-8A04-BC7C5BD74F18}" type="pres">
      <dgm:prSet presAssocID="{793F81B5-186F-D043-8BFF-B50E0CB6422D}" presName="visible" presStyleLbl="node1" presStyleIdx="0" presStyleCnt="9" custAng="5190575" custScaleX="164733" custScaleY="16473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16C2863-595D-CF41-A7D1-F6107F336831}" type="pres">
      <dgm:prSet presAssocID="{03BC4A0E-5CF2-D444-9C19-063FA5F127ED}" presName="Name25" presStyleLbl="parChTrans1D1" presStyleIdx="0" presStyleCnt="8"/>
      <dgm:spPr/>
    </dgm:pt>
    <dgm:pt modelId="{E2A24C32-E855-5B4D-9088-CD89B1615321}" type="pres">
      <dgm:prSet presAssocID="{90826AD3-FCAC-F045-A5FA-0E334ADD5DD7}" presName="node" presStyleCnt="0"/>
      <dgm:spPr/>
    </dgm:pt>
    <dgm:pt modelId="{B6D07DE5-B1B0-5E4C-9280-43AF6F79DD22}" type="pres">
      <dgm:prSet presAssocID="{90826AD3-FCAC-F045-A5FA-0E334ADD5DD7}" presName="parentNode" presStyleLbl="node1" presStyleIdx="1" presStyleCnt="9" custScaleX="252369" custScaleY="257495" custLinFactX="-244042" custLinFactY="83680" custLinFactNeighborX="-300000" custLinFactNeighborY="100000">
        <dgm:presLayoutVars>
          <dgm:chMax val="1"/>
          <dgm:bulletEnabled val="1"/>
        </dgm:presLayoutVars>
      </dgm:prSet>
      <dgm:spPr/>
    </dgm:pt>
    <dgm:pt modelId="{005EE5B5-EF1C-5A4C-8A8F-92BAA2ADF05D}" type="pres">
      <dgm:prSet presAssocID="{90826AD3-FCAC-F045-A5FA-0E334ADD5DD7}" presName="childNode" presStyleLbl="revTx" presStyleIdx="0" presStyleCnt="0">
        <dgm:presLayoutVars>
          <dgm:bulletEnabled val="1"/>
        </dgm:presLayoutVars>
      </dgm:prSet>
      <dgm:spPr/>
    </dgm:pt>
    <dgm:pt modelId="{0B703265-9D90-7842-A375-E46CE3524B18}" type="pres">
      <dgm:prSet presAssocID="{150EB6A3-D15C-7641-959B-C03AEDC61D46}" presName="Name25" presStyleLbl="parChTrans1D1" presStyleIdx="1" presStyleCnt="8"/>
      <dgm:spPr/>
    </dgm:pt>
    <dgm:pt modelId="{7F0DA965-0B7B-9A49-81BC-22A51DA6FFCF}" type="pres">
      <dgm:prSet presAssocID="{94A5F7A7-592D-8242-A6DD-84C9749A9706}" presName="node" presStyleCnt="0"/>
      <dgm:spPr/>
    </dgm:pt>
    <dgm:pt modelId="{02C985EA-6C8F-A64B-A828-C8DBD6910D46}" type="pres">
      <dgm:prSet presAssocID="{94A5F7A7-592D-8242-A6DD-84C9749A9706}" presName="parentNode" presStyleLbl="node1" presStyleIdx="2" presStyleCnt="9" custScaleX="283035" custScaleY="288783" custLinFactX="-156871" custLinFactNeighborX="-200000" custLinFactNeighborY="-9883">
        <dgm:presLayoutVars>
          <dgm:chMax val="1"/>
          <dgm:bulletEnabled val="1"/>
        </dgm:presLayoutVars>
      </dgm:prSet>
      <dgm:spPr/>
    </dgm:pt>
    <dgm:pt modelId="{4621A633-1042-1246-8EC0-8C7C57560595}" type="pres">
      <dgm:prSet presAssocID="{94A5F7A7-592D-8242-A6DD-84C9749A9706}" presName="childNode" presStyleLbl="revTx" presStyleIdx="0" presStyleCnt="0">
        <dgm:presLayoutVars>
          <dgm:bulletEnabled val="1"/>
        </dgm:presLayoutVars>
      </dgm:prSet>
      <dgm:spPr/>
    </dgm:pt>
    <dgm:pt modelId="{F645A55B-E84C-E543-ACC9-85E00CCFA30B}" type="pres">
      <dgm:prSet presAssocID="{B53951CD-DD86-B042-A1CB-E1DB0D48CAAF}" presName="Name25" presStyleLbl="parChTrans1D1" presStyleIdx="2" presStyleCnt="8"/>
      <dgm:spPr/>
    </dgm:pt>
    <dgm:pt modelId="{3F4766EE-C62F-FF47-BCB1-BE9448C38FA3}" type="pres">
      <dgm:prSet presAssocID="{30916DF8-B1DE-144B-AD3F-E7C579E33CA6}" presName="node" presStyleCnt="0"/>
      <dgm:spPr/>
    </dgm:pt>
    <dgm:pt modelId="{741EB356-59B4-1541-8DA3-2BD8877684D8}" type="pres">
      <dgm:prSet presAssocID="{30916DF8-B1DE-144B-AD3F-E7C579E33CA6}" presName="parentNode" presStyleLbl="node1" presStyleIdx="3" presStyleCnt="9" custScaleX="235388" custScaleY="240168" custLinFactX="-400000" custLinFactY="100000" custLinFactNeighborX="-425073" custLinFactNeighborY="106731">
        <dgm:presLayoutVars>
          <dgm:chMax val="1"/>
          <dgm:bulletEnabled val="1"/>
        </dgm:presLayoutVars>
      </dgm:prSet>
      <dgm:spPr/>
    </dgm:pt>
    <dgm:pt modelId="{96D8431E-F928-4D41-AAE3-0BAD4ABAF6E0}" type="pres">
      <dgm:prSet presAssocID="{30916DF8-B1DE-144B-AD3F-E7C579E33CA6}" presName="childNode" presStyleLbl="revTx" presStyleIdx="0" presStyleCnt="0">
        <dgm:presLayoutVars>
          <dgm:bulletEnabled val="1"/>
        </dgm:presLayoutVars>
      </dgm:prSet>
      <dgm:spPr/>
    </dgm:pt>
    <dgm:pt modelId="{CBB26FAB-A1BC-424E-8975-E70E8B78BFED}" type="pres">
      <dgm:prSet presAssocID="{EFE5AE9D-71D7-524B-A5C8-3987856D6E3E}" presName="Name25" presStyleLbl="parChTrans1D1" presStyleIdx="3" presStyleCnt="8"/>
      <dgm:spPr/>
    </dgm:pt>
    <dgm:pt modelId="{5BD9CF6C-492B-DB43-BE34-2441B55A3A42}" type="pres">
      <dgm:prSet presAssocID="{CC69D12C-A27B-6D49-BD57-D6A9965F778A}" presName="node" presStyleCnt="0"/>
      <dgm:spPr/>
    </dgm:pt>
    <dgm:pt modelId="{740EFBD8-29D7-DB4B-8EF8-FF63250E366F}" type="pres">
      <dgm:prSet presAssocID="{CC69D12C-A27B-6D49-BD57-D6A9965F778A}" presName="parentNode" presStyleLbl="node1" presStyleIdx="4" presStyleCnt="9" custScaleX="212004" custScaleY="216310" custLinFactX="-92963" custLinFactNeighborX="-100000" custLinFactNeighborY="-90417">
        <dgm:presLayoutVars>
          <dgm:chMax val="1"/>
          <dgm:bulletEnabled val="1"/>
        </dgm:presLayoutVars>
      </dgm:prSet>
      <dgm:spPr/>
    </dgm:pt>
    <dgm:pt modelId="{EFC88244-EA5C-6F40-B9AA-7E033DAB7A66}" type="pres">
      <dgm:prSet presAssocID="{CC69D12C-A27B-6D49-BD57-D6A9965F778A}" presName="childNode" presStyleLbl="revTx" presStyleIdx="0" presStyleCnt="0">
        <dgm:presLayoutVars>
          <dgm:bulletEnabled val="1"/>
        </dgm:presLayoutVars>
      </dgm:prSet>
      <dgm:spPr/>
    </dgm:pt>
    <dgm:pt modelId="{2BDC4C14-573F-0843-86BB-7B775595A73A}" type="pres">
      <dgm:prSet presAssocID="{7C9A2446-FF79-A743-BA39-2D412987B86B}" presName="Name25" presStyleLbl="parChTrans1D1" presStyleIdx="4" presStyleCnt="8"/>
      <dgm:spPr/>
    </dgm:pt>
    <dgm:pt modelId="{107F2B13-A94B-3D49-B77B-6CB8E46A9CD3}" type="pres">
      <dgm:prSet presAssocID="{4943713F-DA4D-7C4E-92DC-EBE02A96C6FC}" presName="node" presStyleCnt="0"/>
      <dgm:spPr/>
    </dgm:pt>
    <dgm:pt modelId="{439F47AA-1484-504B-8D2D-4A40FE943A68}" type="pres">
      <dgm:prSet presAssocID="{4943713F-DA4D-7C4E-92DC-EBE02A96C6FC}" presName="parentNode" presStyleLbl="node1" presStyleIdx="5" presStyleCnt="9" custScaleX="220671" custScaleY="225153" custLinFactX="-71907" custLinFactNeighborX="-100000" custLinFactNeighborY="1698">
        <dgm:presLayoutVars>
          <dgm:chMax val="1"/>
          <dgm:bulletEnabled val="1"/>
        </dgm:presLayoutVars>
      </dgm:prSet>
      <dgm:spPr/>
    </dgm:pt>
    <dgm:pt modelId="{353D49FF-83B9-5949-9CEC-20990ACC163E}" type="pres">
      <dgm:prSet presAssocID="{4943713F-DA4D-7C4E-92DC-EBE02A96C6FC}" presName="childNode" presStyleLbl="revTx" presStyleIdx="0" presStyleCnt="0">
        <dgm:presLayoutVars>
          <dgm:bulletEnabled val="1"/>
        </dgm:presLayoutVars>
      </dgm:prSet>
      <dgm:spPr/>
    </dgm:pt>
    <dgm:pt modelId="{222613FB-39C3-F54E-B4D8-52247FB6FF21}" type="pres">
      <dgm:prSet presAssocID="{5F3FA63D-5BC7-6D45-9A97-126A245A6CE7}" presName="Name25" presStyleLbl="parChTrans1D1" presStyleIdx="5" presStyleCnt="8"/>
      <dgm:spPr/>
    </dgm:pt>
    <dgm:pt modelId="{5C58E702-D257-674D-B72F-F4A6021AB1C4}" type="pres">
      <dgm:prSet presAssocID="{1E1F244C-5906-9B4F-B1BA-89649B210BCF}" presName="node" presStyleCnt="0"/>
      <dgm:spPr/>
    </dgm:pt>
    <dgm:pt modelId="{C0AD7A33-64B9-AC4A-A863-616462525D14}" type="pres">
      <dgm:prSet presAssocID="{1E1F244C-5906-9B4F-B1BA-89649B210BCF}" presName="parentNode" presStyleLbl="node1" presStyleIdx="6" presStyleCnt="9" custScaleX="283035" custScaleY="288783" custLinFactX="-200000" custLinFactY="11153" custLinFactNeighborX="-285791" custLinFactNeighborY="100000">
        <dgm:presLayoutVars>
          <dgm:chMax val="1"/>
          <dgm:bulletEnabled val="1"/>
        </dgm:presLayoutVars>
      </dgm:prSet>
      <dgm:spPr/>
    </dgm:pt>
    <dgm:pt modelId="{BD61B174-A94F-6E4C-BD77-C29DA1A5A2C1}" type="pres">
      <dgm:prSet presAssocID="{1E1F244C-5906-9B4F-B1BA-89649B210BCF}" presName="childNode" presStyleLbl="revTx" presStyleIdx="0" presStyleCnt="0">
        <dgm:presLayoutVars>
          <dgm:bulletEnabled val="1"/>
        </dgm:presLayoutVars>
      </dgm:prSet>
      <dgm:spPr/>
    </dgm:pt>
    <dgm:pt modelId="{AC61C0DC-2E07-474C-AB6E-D8D39FA9F59F}" type="pres">
      <dgm:prSet presAssocID="{93304460-4C5B-054C-8490-596D8BAB51C5}" presName="Name25" presStyleLbl="parChTrans1D1" presStyleIdx="6" presStyleCnt="8"/>
      <dgm:spPr/>
    </dgm:pt>
    <dgm:pt modelId="{96B987E3-3550-E54C-A4F8-6769E687136B}" type="pres">
      <dgm:prSet presAssocID="{9C34DF6C-C8AA-5D42-9CAD-7587556F5999}" presName="node" presStyleCnt="0"/>
      <dgm:spPr/>
    </dgm:pt>
    <dgm:pt modelId="{247CEEE6-C9DC-7A4B-B9EF-1C33FA8D6464}" type="pres">
      <dgm:prSet presAssocID="{9C34DF6C-C8AA-5D42-9CAD-7587556F5999}" presName="parentNode" presStyleLbl="node1" presStyleIdx="7" presStyleCnt="9" custScaleX="234742" custScaleY="239509" custLinFactX="-316355" custLinFactNeighborX="-400000" custLinFactNeighborY="-53667">
        <dgm:presLayoutVars>
          <dgm:chMax val="1"/>
          <dgm:bulletEnabled val="1"/>
        </dgm:presLayoutVars>
      </dgm:prSet>
      <dgm:spPr/>
    </dgm:pt>
    <dgm:pt modelId="{53881850-D272-334B-B23B-E25EFFEBB857}" type="pres">
      <dgm:prSet presAssocID="{9C34DF6C-C8AA-5D42-9CAD-7587556F5999}" presName="childNode" presStyleLbl="revTx" presStyleIdx="0" presStyleCnt="0">
        <dgm:presLayoutVars>
          <dgm:bulletEnabled val="1"/>
        </dgm:presLayoutVars>
      </dgm:prSet>
      <dgm:spPr/>
    </dgm:pt>
    <dgm:pt modelId="{878FEB77-7927-CE49-8205-6BF235B21EA3}" type="pres">
      <dgm:prSet presAssocID="{5017202C-2FF5-B244-A960-5F658832687E}" presName="Name25" presStyleLbl="parChTrans1D1" presStyleIdx="7" presStyleCnt="8"/>
      <dgm:spPr/>
    </dgm:pt>
    <dgm:pt modelId="{D66FE062-9908-4847-8C08-54A31EA6CCBA}" type="pres">
      <dgm:prSet presAssocID="{A6F9033A-D9DF-8548-9A7E-9CA1F4EE993B}" presName="node" presStyleCnt="0"/>
      <dgm:spPr/>
    </dgm:pt>
    <dgm:pt modelId="{AF3D34B7-8848-ED44-9E1C-063679D9B9B2}" type="pres">
      <dgm:prSet presAssocID="{A6F9033A-D9DF-8548-9A7E-9CA1F4EE993B}" presName="parentNode" presStyleLbl="node1" presStyleIdx="8" presStyleCnt="9" custScaleX="228574" custScaleY="228574" custLinFactY="-35115" custLinFactNeighborX="-63402" custLinFactNeighborY="-100000">
        <dgm:presLayoutVars>
          <dgm:chMax val="1"/>
          <dgm:bulletEnabled val="1"/>
        </dgm:presLayoutVars>
      </dgm:prSet>
      <dgm:spPr/>
    </dgm:pt>
    <dgm:pt modelId="{17DAB717-2FB1-4846-8335-9B5B2AD27BBA}" type="pres">
      <dgm:prSet presAssocID="{A6F9033A-D9DF-8548-9A7E-9CA1F4EE993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2760201-4E7F-CC4B-872F-9490563646BF}" type="presOf" srcId="{90826AD3-FCAC-F045-A5FA-0E334ADD5DD7}" destId="{B6D07DE5-B1B0-5E4C-9280-43AF6F79DD22}" srcOrd="0" destOrd="0" presId="urn:microsoft.com/office/officeart/2005/8/layout/radial2"/>
    <dgm:cxn modelId="{FA5C0F03-4E59-9942-9ED4-04175F3C584C}" type="presOf" srcId="{9C34DF6C-C8AA-5D42-9CAD-7587556F5999}" destId="{247CEEE6-C9DC-7A4B-B9EF-1C33FA8D6464}" srcOrd="0" destOrd="0" presId="urn:microsoft.com/office/officeart/2005/8/layout/radial2"/>
    <dgm:cxn modelId="{90580B0C-11D3-2349-9C57-D1407A8BA5BB}" srcId="{793F81B5-186F-D043-8BFF-B50E0CB6422D}" destId="{9C34DF6C-C8AA-5D42-9CAD-7587556F5999}" srcOrd="6" destOrd="0" parTransId="{93304460-4C5B-054C-8490-596D8BAB51C5}" sibTransId="{6B939D36-072A-A447-85A9-2CE0A03F651B}"/>
    <dgm:cxn modelId="{C38CCF10-B509-804B-862A-5E149A79C3CB}" srcId="{793F81B5-186F-D043-8BFF-B50E0CB6422D}" destId="{90826AD3-FCAC-F045-A5FA-0E334ADD5DD7}" srcOrd="0" destOrd="0" parTransId="{03BC4A0E-5CF2-D444-9C19-063FA5F127ED}" sibTransId="{392B60CD-CFE2-9B47-833F-105E6210A473}"/>
    <dgm:cxn modelId="{43A2CF10-402D-B440-807A-CB41B3040624}" type="presOf" srcId="{03BC4A0E-5CF2-D444-9C19-063FA5F127ED}" destId="{816C2863-595D-CF41-A7D1-F6107F336831}" srcOrd="0" destOrd="0" presId="urn:microsoft.com/office/officeart/2005/8/layout/radial2"/>
    <dgm:cxn modelId="{21A0431D-1E8F-8147-B372-62F50CFF2CD1}" type="presOf" srcId="{A6F9033A-D9DF-8548-9A7E-9CA1F4EE993B}" destId="{AF3D34B7-8848-ED44-9E1C-063679D9B9B2}" srcOrd="0" destOrd="0" presId="urn:microsoft.com/office/officeart/2005/8/layout/radial2"/>
    <dgm:cxn modelId="{F4399832-B540-4844-8386-513912A83809}" type="presOf" srcId="{B53951CD-DD86-B042-A1CB-E1DB0D48CAAF}" destId="{F645A55B-E84C-E543-ACC9-85E00CCFA30B}" srcOrd="0" destOrd="0" presId="urn:microsoft.com/office/officeart/2005/8/layout/radial2"/>
    <dgm:cxn modelId="{4DEB8C5B-714D-DC40-A2BD-122339507626}" type="presOf" srcId="{5F3FA63D-5BC7-6D45-9A97-126A245A6CE7}" destId="{222613FB-39C3-F54E-B4D8-52247FB6FF21}" srcOrd="0" destOrd="0" presId="urn:microsoft.com/office/officeart/2005/8/layout/radial2"/>
    <dgm:cxn modelId="{5B964841-62C0-5F46-AE56-718F8E57FDE7}" type="presOf" srcId="{EFE5AE9D-71D7-524B-A5C8-3987856D6E3E}" destId="{CBB26FAB-A1BC-424E-8975-E70E8B78BFED}" srcOrd="0" destOrd="0" presId="urn:microsoft.com/office/officeart/2005/8/layout/radial2"/>
    <dgm:cxn modelId="{82EE4065-0FDF-3449-A05F-033EFFD5C6F2}" srcId="{793F81B5-186F-D043-8BFF-B50E0CB6422D}" destId="{1E1F244C-5906-9B4F-B1BA-89649B210BCF}" srcOrd="5" destOrd="0" parTransId="{5F3FA63D-5BC7-6D45-9A97-126A245A6CE7}" sibTransId="{86DE0781-6574-2344-AA14-145D1DBABC52}"/>
    <dgm:cxn modelId="{D58D2E70-C7C0-E246-97CE-23829291391B}" type="presOf" srcId="{5017202C-2FF5-B244-A960-5F658832687E}" destId="{878FEB77-7927-CE49-8205-6BF235B21EA3}" srcOrd="0" destOrd="0" presId="urn:microsoft.com/office/officeart/2005/8/layout/radial2"/>
    <dgm:cxn modelId="{84557773-B170-CB4A-B3FD-E267C1266E7A}" type="presOf" srcId="{150EB6A3-D15C-7641-959B-C03AEDC61D46}" destId="{0B703265-9D90-7842-A375-E46CE3524B18}" srcOrd="0" destOrd="0" presId="urn:microsoft.com/office/officeart/2005/8/layout/radial2"/>
    <dgm:cxn modelId="{43798B85-98BF-7449-844A-8FEFF090FFFE}" srcId="{793F81B5-186F-D043-8BFF-B50E0CB6422D}" destId="{A6F9033A-D9DF-8548-9A7E-9CA1F4EE993B}" srcOrd="7" destOrd="0" parTransId="{5017202C-2FF5-B244-A960-5F658832687E}" sibTransId="{D37DBB6A-D650-7248-A756-4C96312F6305}"/>
    <dgm:cxn modelId="{9E6A228B-F4BA-8844-9D68-483AAA9B2569}" type="presOf" srcId="{4943713F-DA4D-7C4E-92DC-EBE02A96C6FC}" destId="{439F47AA-1484-504B-8D2D-4A40FE943A68}" srcOrd="0" destOrd="0" presId="urn:microsoft.com/office/officeart/2005/8/layout/radial2"/>
    <dgm:cxn modelId="{0B07159A-7ACF-664E-B82D-E6733796DF79}" type="presOf" srcId="{7C9A2446-FF79-A743-BA39-2D412987B86B}" destId="{2BDC4C14-573F-0843-86BB-7B775595A73A}" srcOrd="0" destOrd="0" presId="urn:microsoft.com/office/officeart/2005/8/layout/radial2"/>
    <dgm:cxn modelId="{5D1C12A9-269D-1246-9FEB-6123FDCB2647}" srcId="{793F81B5-186F-D043-8BFF-B50E0CB6422D}" destId="{30916DF8-B1DE-144B-AD3F-E7C579E33CA6}" srcOrd="2" destOrd="0" parTransId="{B53951CD-DD86-B042-A1CB-E1DB0D48CAAF}" sibTransId="{9F8ADF4E-08B6-CA4A-A9BC-5E107A79EC48}"/>
    <dgm:cxn modelId="{27451AAC-CDDB-E74E-B1B0-2BAACBCA9596}" srcId="{793F81B5-186F-D043-8BFF-B50E0CB6422D}" destId="{CC69D12C-A27B-6D49-BD57-D6A9965F778A}" srcOrd="3" destOrd="0" parTransId="{EFE5AE9D-71D7-524B-A5C8-3987856D6E3E}" sibTransId="{89575A97-B879-1743-A3B0-5F0C4CC82E58}"/>
    <dgm:cxn modelId="{52FC5CB5-34B4-6A41-9B8A-8B9E65846BA5}" type="presOf" srcId="{793F81B5-186F-D043-8BFF-B50E0CB6422D}" destId="{9058EA07-A150-BC40-A685-ACAB49F63740}" srcOrd="0" destOrd="0" presId="urn:microsoft.com/office/officeart/2005/8/layout/radial2"/>
    <dgm:cxn modelId="{56B202B7-7499-244F-B780-3CB676EF300D}" srcId="{793F81B5-186F-D043-8BFF-B50E0CB6422D}" destId="{94A5F7A7-592D-8242-A6DD-84C9749A9706}" srcOrd="1" destOrd="0" parTransId="{150EB6A3-D15C-7641-959B-C03AEDC61D46}" sibTransId="{98E8F52D-B9CD-F846-B9C2-C6B804433E3E}"/>
    <dgm:cxn modelId="{EE5BB1B7-4A0F-434E-9898-01873A5C175A}" type="presOf" srcId="{1E1F244C-5906-9B4F-B1BA-89649B210BCF}" destId="{C0AD7A33-64B9-AC4A-A863-616462525D14}" srcOrd="0" destOrd="0" presId="urn:microsoft.com/office/officeart/2005/8/layout/radial2"/>
    <dgm:cxn modelId="{CE876DBB-839F-6344-ADC9-A2761191E605}" type="presOf" srcId="{30916DF8-B1DE-144B-AD3F-E7C579E33CA6}" destId="{741EB356-59B4-1541-8DA3-2BD8877684D8}" srcOrd="0" destOrd="0" presId="urn:microsoft.com/office/officeart/2005/8/layout/radial2"/>
    <dgm:cxn modelId="{494324CD-652C-A545-A4D5-3C686601F18C}" type="presOf" srcId="{CC69D12C-A27B-6D49-BD57-D6A9965F778A}" destId="{740EFBD8-29D7-DB4B-8EF8-FF63250E366F}" srcOrd="0" destOrd="0" presId="urn:microsoft.com/office/officeart/2005/8/layout/radial2"/>
    <dgm:cxn modelId="{75354BD0-2934-CF46-A44B-7F6658151EE4}" srcId="{793F81B5-186F-D043-8BFF-B50E0CB6422D}" destId="{4943713F-DA4D-7C4E-92DC-EBE02A96C6FC}" srcOrd="4" destOrd="0" parTransId="{7C9A2446-FF79-A743-BA39-2D412987B86B}" sibTransId="{A2DB3542-88A2-334D-BA00-5E2F85BBBFEE}"/>
    <dgm:cxn modelId="{6914F4F1-A6B2-2840-9308-FE87A4F493BB}" type="presOf" srcId="{93304460-4C5B-054C-8490-596D8BAB51C5}" destId="{AC61C0DC-2E07-474C-AB6E-D8D39FA9F59F}" srcOrd="0" destOrd="0" presId="urn:microsoft.com/office/officeart/2005/8/layout/radial2"/>
    <dgm:cxn modelId="{69C5D1FA-5415-0C49-87AE-5B593FE263DC}" type="presOf" srcId="{94A5F7A7-592D-8242-A6DD-84C9749A9706}" destId="{02C985EA-6C8F-A64B-A828-C8DBD6910D46}" srcOrd="0" destOrd="0" presId="urn:microsoft.com/office/officeart/2005/8/layout/radial2"/>
    <dgm:cxn modelId="{7EA1773A-376E-9F43-97EC-E9B7925B4CBF}" type="presParOf" srcId="{9058EA07-A150-BC40-A685-ACAB49F63740}" destId="{C8226446-94E5-C646-A4FF-37DF89C09AA2}" srcOrd="0" destOrd="0" presId="urn:microsoft.com/office/officeart/2005/8/layout/radial2"/>
    <dgm:cxn modelId="{9A6064CF-FC24-384F-99FC-2F262A2B5B7A}" type="presParOf" srcId="{C8226446-94E5-C646-A4FF-37DF89C09AA2}" destId="{57B687F1-B0A9-4E49-A3E7-F752151803AA}" srcOrd="0" destOrd="0" presId="urn:microsoft.com/office/officeart/2005/8/layout/radial2"/>
    <dgm:cxn modelId="{BE6BF393-73A8-ED42-AB70-A27C3D4B0707}" type="presParOf" srcId="{57B687F1-B0A9-4E49-A3E7-F752151803AA}" destId="{6886CE30-CA7C-CB4C-B6E8-DA903D12379A}" srcOrd="0" destOrd="0" presId="urn:microsoft.com/office/officeart/2005/8/layout/radial2"/>
    <dgm:cxn modelId="{DB95E4CF-553F-3842-8686-FAC09DFFA9A6}" type="presParOf" srcId="{57B687F1-B0A9-4E49-A3E7-F752151803AA}" destId="{283DBDDA-AF8D-EA41-8A04-BC7C5BD74F18}" srcOrd="1" destOrd="0" presId="urn:microsoft.com/office/officeart/2005/8/layout/radial2"/>
    <dgm:cxn modelId="{702C9868-561E-9944-9AEE-13167BF91EDF}" type="presParOf" srcId="{C8226446-94E5-C646-A4FF-37DF89C09AA2}" destId="{816C2863-595D-CF41-A7D1-F6107F336831}" srcOrd="1" destOrd="0" presId="urn:microsoft.com/office/officeart/2005/8/layout/radial2"/>
    <dgm:cxn modelId="{1C00EF99-86C6-1148-92A4-D70530199404}" type="presParOf" srcId="{C8226446-94E5-C646-A4FF-37DF89C09AA2}" destId="{E2A24C32-E855-5B4D-9088-CD89B1615321}" srcOrd="2" destOrd="0" presId="urn:microsoft.com/office/officeart/2005/8/layout/radial2"/>
    <dgm:cxn modelId="{200DA74D-35D9-FF4C-9B52-B94E3F9316C7}" type="presParOf" srcId="{E2A24C32-E855-5B4D-9088-CD89B1615321}" destId="{B6D07DE5-B1B0-5E4C-9280-43AF6F79DD22}" srcOrd="0" destOrd="0" presId="urn:microsoft.com/office/officeart/2005/8/layout/radial2"/>
    <dgm:cxn modelId="{F2504447-96D8-E94E-9740-2D332FB007C2}" type="presParOf" srcId="{E2A24C32-E855-5B4D-9088-CD89B1615321}" destId="{005EE5B5-EF1C-5A4C-8A8F-92BAA2ADF05D}" srcOrd="1" destOrd="0" presId="urn:microsoft.com/office/officeart/2005/8/layout/radial2"/>
    <dgm:cxn modelId="{787C7CE7-8EA7-9344-A11D-D8A691F4AECA}" type="presParOf" srcId="{C8226446-94E5-C646-A4FF-37DF89C09AA2}" destId="{0B703265-9D90-7842-A375-E46CE3524B18}" srcOrd="3" destOrd="0" presId="urn:microsoft.com/office/officeart/2005/8/layout/radial2"/>
    <dgm:cxn modelId="{25B804DD-C312-6345-90BC-CE1C6378D8D0}" type="presParOf" srcId="{C8226446-94E5-C646-A4FF-37DF89C09AA2}" destId="{7F0DA965-0B7B-9A49-81BC-22A51DA6FFCF}" srcOrd="4" destOrd="0" presId="urn:microsoft.com/office/officeart/2005/8/layout/radial2"/>
    <dgm:cxn modelId="{F50A03DC-AD3A-6C4A-960D-69BC5A03730B}" type="presParOf" srcId="{7F0DA965-0B7B-9A49-81BC-22A51DA6FFCF}" destId="{02C985EA-6C8F-A64B-A828-C8DBD6910D46}" srcOrd="0" destOrd="0" presId="urn:microsoft.com/office/officeart/2005/8/layout/radial2"/>
    <dgm:cxn modelId="{65DB27FE-1664-3D4F-ACDA-52CFC98F5839}" type="presParOf" srcId="{7F0DA965-0B7B-9A49-81BC-22A51DA6FFCF}" destId="{4621A633-1042-1246-8EC0-8C7C57560595}" srcOrd="1" destOrd="0" presId="urn:microsoft.com/office/officeart/2005/8/layout/radial2"/>
    <dgm:cxn modelId="{886BA2A7-D294-2A4F-B2B7-1361BA196D5D}" type="presParOf" srcId="{C8226446-94E5-C646-A4FF-37DF89C09AA2}" destId="{F645A55B-E84C-E543-ACC9-85E00CCFA30B}" srcOrd="5" destOrd="0" presId="urn:microsoft.com/office/officeart/2005/8/layout/radial2"/>
    <dgm:cxn modelId="{E89BDB15-BD7D-0148-8999-69A3DEAA12ED}" type="presParOf" srcId="{C8226446-94E5-C646-A4FF-37DF89C09AA2}" destId="{3F4766EE-C62F-FF47-BCB1-BE9448C38FA3}" srcOrd="6" destOrd="0" presId="urn:microsoft.com/office/officeart/2005/8/layout/radial2"/>
    <dgm:cxn modelId="{2C9EDA9C-4353-F44E-A092-2A49C41AED7B}" type="presParOf" srcId="{3F4766EE-C62F-FF47-BCB1-BE9448C38FA3}" destId="{741EB356-59B4-1541-8DA3-2BD8877684D8}" srcOrd="0" destOrd="0" presId="urn:microsoft.com/office/officeart/2005/8/layout/radial2"/>
    <dgm:cxn modelId="{F7ADC880-EEF5-2E4A-AFFC-48CDF3C166CB}" type="presParOf" srcId="{3F4766EE-C62F-FF47-BCB1-BE9448C38FA3}" destId="{96D8431E-F928-4D41-AAE3-0BAD4ABAF6E0}" srcOrd="1" destOrd="0" presId="urn:microsoft.com/office/officeart/2005/8/layout/radial2"/>
    <dgm:cxn modelId="{09F7CDDC-50FE-2048-AE1A-596451D8565A}" type="presParOf" srcId="{C8226446-94E5-C646-A4FF-37DF89C09AA2}" destId="{CBB26FAB-A1BC-424E-8975-E70E8B78BFED}" srcOrd="7" destOrd="0" presId="urn:microsoft.com/office/officeart/2005/8/layout/radial2"/>
    <dgm:cxn modelId="{5021B4EF-45EF-FD4D-86C8-465BED3FA80C}" type="presParOf" srcId="{C8226446-94E5-C646-A4FF-37DF89C09AA2}" destId="{5BD9CF6C-492B-DB43-BE34-2441B55A3A42}" srcOrd="8" destOrd="0" presId="urn:microsoft.com/office/officeart/2005/8/layout/radial2"/>
    <dgm:cxn modelId="{8D6447D2-A3A3-0440-A46C-5C5ECF0F2C3F}" type="presParOf" srcId="{5BD9CF6C-492B-DB43-BE34-2441B55A3A42}" destId="{740EFBD8-29D7-DB4B-8EF8-FF63250E366F}" srcOrd="0" destOrd="0" presId="urn:microsoft.com/office/officeart/2005/8/layout/radial2"/>
    <dgm:cxn modelId="{B9443D9F-C270-B747-8974-81744165770D}" type="presParOf" srcId="{5BD9CF6C-492B-DB43-BE34-2441B55A3A42}" destId="{EFC88244-EA5C-6F40-B9AA-7E033DAB7A66}" srcOrd="1" destOrd="0" presId="urn:microsoft.com/office/officeart/2005/8/layout/radial2"/>
    <dgm:cxn modelId="{C8AE9A5B-A26C-384C-AFC5-A149239A441A}" type="presParOf" srcId="{C8226446-94E5-C646-A4FF-37DF89C09AA2}" destId="{2BDC4C14-573F-0843-86BB-7B775595A73A}" srcOrd="9" destOrd="0" presId="urn:microsoft.com/office/officeart/2005/8/layout/radial2"/>
    <dgm:cxn modelId="{5A40601B-EF5D-2D4B-8BDD-390715460BE1}" type="presParOf" srcId="{C8226446-94E5-C646-A4FF-37DF89C09AA2}" destId="{107F2B13-A94B-3D49-B77B-6CB8E46A9CD3}" srcOrd="10" destOrd="0" presId="urn:microsoft.com/office/officeart/2005/8/layout/radial2"/>
    <dgm:cxn modelId="{7CCEDBFB-710F-C441-8D1D-1C4F383DE1A2}" type="presParOf" srcId="{107F2B13-A94B-3D49-B77B-6CB8E46A9CD3}" destId="{439F47AA-1484-504B-8D2D-4A40FE943A68}" srcOrd="0" destOrd="0" presId="urn:microsoft.com/office/officeart/2005/8/layout/radial2"/>
    <dgm:cxn modelId="{1D49198B-86F0-C54C-B000-937573899DB4}" type="presParOf" srcId="{107F2B13-A94B-3D49-B77B-6CB8E46A9CD3}" destId="{353D49FF-83B9-5949-9CEC-20990ACC163E}" srcOrd="1" destOrd="0" presId="urn:microsoft.com/office/officeart/2005/8/layout/radial2"/>
    <dgm:cxn modelId="{C09457BD-9620-E94E-BC07-2066C6281B6E}" type="presParOf" srcId="{C8226446-94E5-C646-A4FF-37DF89C09AA2}" destId="{222613FB-39C3-F54E-B4D8-52247FB6FF21}" srcOrd="11" destOrd="0" presId="urn:microsoft.com/office/officeart/2005/8/layout/radial2"/>
    <dgm:cxn modelId="{CB642A67-512F-1E47-A494-7F6D8D6AB58B}" type="presParOf" srcId="{C8226446-94E5-C646-A4FF-37DF89C09AA2}" destId="{5C58E702-D257-674D-B72F-F4A6021AB1C4}" srcOrd="12" destOrd="0" presId="urn:microsoft.com/office/officeart/2005/8/layout/radial2"/>
    <dgm:cxn modelId="{2AC4CD01-8FC4-9146-B9CA-2E1ACE61F948}" type="presParOf" srcId="{5C58E702-D257-674D-B72F-F4A6021AB1C4}" destId="{C0AD7A33-64B9-AC4A-A863-616462525D14}" srcOrd="0" destOrd="0" presId="urn:microsoft.com/office/officeart/2005/8/layout/radial2"/>
    <dgm:cxn modelId="{7341BFD5-EBED-0B40-8021-6FD5899AA23C}" type="presParOf" srcId="{5C58E702-D257-674D-B72F-F4A6021AB1C4}" destId="{BD61B174-A94F-6E4C-BD77-C29DA1A5A2C1}" srcOrd="1" destOrd="0" presId="urn:microsoft.com/office/officeart/2005/8/layout/radial2"/>
    <dgm:cxn modelId="{EFAC6D99-5557-A34C-B535-6D2BC73B5949}" type="presParOf" srcId="{C8226446-94E5-C646-A4FF-37DF89C09AA2}" destId="{AC61C0DC-2E07-474C-AB6E-D8D39FA9F59F}" srcOrd="13" destOrd="0" presId="urn:microsoft.com/office/officeart/2005/8/layout/radial2"/>
    <dgm:cxn modelId="{08FE0AEF-BE26-AF40-9662-228D57DDC22E}" type="presParOf" srcId="{C8226446-94E5-C646-A4FF-37DF89C09AA2}" destId="{96B987E3-3550-E54C-A4F8-6769E687136B}" srcOrd="14" destOrd="0" presId="urn:microsoft.com/office/officeart/2005/8/layout/radial2"/>
    <dgm:cxn modelId="{74113CAD-1697-E94E-B5A0-504E00D64C75}" type="presParOf" srcId="{96B987E3-3550-E54C-A4F8-6769E687136B}" destId="{247CEEE6-C9DC-7A4B-B9EF-1C33FA8D6464}" srcOrd="0" destOrd="0" presId="urn:microsoft.com/office/officeart/2005/8/layout/radial2"/>
    <dgm:cxn modelId="{5EE6E2D3-74BE-CC42-A00F-797B53AE8A29}" type="presParOf" srcId="{96B987E3-3550-E54C-A4F8-6769E687136B}" destId="{53881850-D272-334B-B23B-E25EFFEBB857}" srcOrd="1" destOrd="0" presId="urn:microsoft.com/office/officeart/2005/8/layout/radial2"/>
    <dgm:cxn modelId="{7D97114C-109E-8E4B-8964-13FDA77EDD26}" type="presParOf" srcId="{C8226446-94E5-C646-A4FF-37DF89C09AA2}" destId="{878FEB77-7927-CE49-8205-6BF235B21EA3}" srcOrd="15" destOrd="0" presId="urn:microsoft.com/office/officeart/2005/8/layout/radial2"/>
    <dgm:cxn modelId="{140600AA-AC09-AC41-AE8C-226970F8E09C}" type="presParOf" srcId="{C8226446-94E5-C646-A4FF-37DF89C09AA2}" destId="{D66FE062-9908-4847-8C08-54A31EA6CCBA}" srcOrd="16" destOrd="0" presId="urn:microsoft.com/office/officeart/2005/8/layout/radial2"/>
    <dgm:cxn modelId="{AFDE8994-FB23-E340-A7CD-B7512C6B8A21}" type="presParOf" srcId="{D66FE062-9908-4847-8C08-54A31EA6CCBA}" destId="{AF3D34B7-8848-ED44-9E1C-063679D9B9B2}" srcOrd="0" destOrd="0" presId="urn:microsoft.com/office/officeart/2005/8/layout/radial2"/>
    <dgm:cxn modelId="{4CF5E874-C345-B84B-919C-57AADC3361E1}" type="presParOf" srcId="{D66FE062-9908-4847-8C08-54A31EA6CCBA}" destId="{17DAB717-2FB1-4846-8335-9B5B2AD27BB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C5875F-AE46-4C44-96E8-6F948146F6C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0A475B-136E-4309-86C5-2846D48EEA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Federal</a:t>
          </a:r>
        </a:p>
      </dgm:t>
    </dgm:pt>
    <dgm:pt modelId="{0E64390A-5B86-4500-952D-314503041FF5}" type="parTrans" cxnId="{3F3BA9EE-F805-455B-AADC-E8D7BA76E404}">
      <dgm:prSet/>
      <dgm:spPr/>
      <dgm:t>
        <a:bodyPr/>
        <a:lstStyle/>
        <a:p>
          <a:endParaRPr lang="en-US"/>
        </a:p>
      </dgm:t>
    </dgm:pt>
    <dgm:pt modelId="{3A2327BF-37F9-46C4-ADC3-11B5FC0616E2}" type="sibTrans" cxnId="{3F3BA9EE-F805-455B-AADC-E8D7BA76E404}">
      <dgm:prSet/>
      <dgm:spPr/>
      <dgm:t>
        <a:bodyPr/>
        <a:lstStyle/>
        <a:p>
          <a:endParaRPr lang="en-US"/>
        </a:p>
      </dgm:t>
    </dgm:pt>
    <dgm:pt modelId="{E238399A-E967-4450-95BB-6169D29352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State</a:t>
          </a:r>
        </a:p>
      </dgm:t>
    </dgm:pt>
    <dgm:pt modelId="{FFAB7161-7507-4A0A-ACDE-F5B6822A506E}" type="parTrans" cxnId="{62F9446F-10A4-4337-AD6F-F31CBE26E068}">
      <dgm:prSet/>
      <dgm:spPr/>
      <dgm:t>
        <a:bodyPr/>
        <a:lstStyle/>
        <a:p>
          <a:endParaRPr lang="en-US"/>
        </a:p>
      </dgm:t>
    </dgm:pt>
    <dgm:pt modelId="{8A62FF4B-24ED-4759-96D3-1E0C21B5D1CF}" type="sibTrans" cxnId="{62F9446F-10A4-4337-AD6F-F31CBE26E068}">
      <dgm:prSet/>
      <dgm:spPr/>
      <dgm:t>
        <a:bodyPr/>
        <a:lstStyle/>
        <a:p>
          <a:endParaRPr lang="en-US"/>
        </a:p>
      </dgm:t>
    </dgm:pt>
    <dgm:pt modelId="{44B43F32-C6C3-4AE7-B193-AE968EA05B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Municipal</a:t>
          </a:r>
        </a:p>
      </dgm:t>
    </dgm:pt>
    <dgm:pt modelId="{FADDC3E9-13F3-44EB-86ED-41AB21939589}" type="parTrans" cxnId="{301F6CE1-662B-4CCA-B113-C8719F520A3D}">
      <dgm:prSet/>
      <dgm:spPr/>
      <dgm:t>
        <a:bodyPr/>
        <a:lstStyle/>
        <a:p>
          <a:endParaRPr lang="en-US"/>
        </a:p>
      </dgm:t>
    </dgm:pt>
    <dgm:pt modelId="{E9C3F8C3-65C7-4453-BAED-3056F9D79DAB}" type="sibTrans" cxnId="{301F6CE1-662B-4CCA-B113-C8719F520A3D}">
      <dgm:prSet/>
      <dgm:spPr/>
      <dgm:t>
        <a:bodyPr/>
        <a:lstStyle/>
        <a:p>
          <a:endParaRPr lang="en-US"/>
        </a:p>
      </dgm:t>
    </dgm:pt>
    <dgm:pt modelId="{F002EFA3-38E8-47FB-9DDC-D7D3F7C309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Solid Waste Districts</a:t>
          </a:r>
        </a:p>
      </dgm:t>
    </dgm:pt>
    <dgm:pt modelId="{31476682-1B7A-4E18-AFAE-72DFCE90D9BF}" type="parTrans" cxnId="{23B3C972-824D-44DB-8A8A-B8E02F63E1A8}">
      <dgm:prSet/>
      <dgm:spPr/>
      <dgm:t>
        <a:bodyPr/>
        <a:lstStyle/>
        <a:p>
          <a:endParaRPr lang="en-US"/>
        </a:p>
      </dgm:t>
    </dgm:pt>
    <dgm:pt modelId="{F66DC088-F70C-4B0F-B074-96780B3B6D7C}" type="sibTrans" cxnId="{23B3C972-824D-44DB-8A8A-B8E02F63E1A8}">
      <dgm:prSet/>
      <dgm:spPr/>
      <dgm:t>
        <a:bodyPr/>
        <a:lstStyle/>
        <a:p>
          <a:endParaRPr lang="en-US"/>
        </a:p>
      </dgm:t>
    </dgm:pt>
    <dgm:pt modelId="{1D256214-E75A-4D70-ADA0-CB89BAB54E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Conservation Districts</a:t>
          </a:r>
        </a:p>
      </dgm:t>
    </dgm:pt>
    <dgm:pt modelId="{B6F286CD-B7B8-4970-AB8B-59A24AD1E915}" type="parTrans" cxnId="{F918323B-AACE-48A6-A82A-C6E4B58D27B1}">
      <dgm:prSet/>
      <dgm:spPr/>
      <dgm:t>
        <a:bodyPr/>
        <a:lstStyle/>
        <a:p>
          <a:endParaRPr lang="en-US"/>
        </a:p>
      </dgm:t>
    </dgm:pt>
    <dgm:pt modelId="{A257738E-2B74-457C-8334-32B4B5150A3E}" type="sibTrans" cxnId="{F918323B-AACE-48A6-A82A-C6E4B58D27B1}">
      <dgm:prSet/>
      <dgm:spPr/>
      <dgm:t>
        <a:bodyPr/>
        <a:lstStyle/>
        <a:p>
          <a:endParaRPr lang="en-US"/>
        </a:p>
      </dgm:t>
    </dgm:pt>
    <dgm:pt modelId="{045C6EBB-B55E-484B-8DAD-E514030E30F2}" type="pres">
      <dgm:prSet presAssocID="{E9C5875F-AE46-4C44-96E8-6F948146F6C2}" presName="root" presStyleCnt="0">
        <dgm:presLayoutVars>
          <dgm:dir/>
          <dgm:resizeHandles val="exact"/>
        </dgm:presLayoutVars>
      </dgm:prSet>
      <dgm:spPr/>
    </dgm:pt>
    <dgm:pt modelId="{9B1EB893-E0BE-477A-A43C-51B97BBC884D}" type="pres">
      <dgm:prSet presAssocID="{200A475B-136E-4309-86C5-2846D48EEA25}" presName="compNode" presStyleCnt="0"/>
      <dgm:spPr/>
    </dgm:pt>
    <dgm:pt modelId="{5CEFB005-499B-40D4-9FB5-CED6CDC4B00A}" type="pres">
      <dgm:prSet presAssocID="{200A475B-136E-4309-86C5-2846D48EEA2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"/>
        </a:ext>
      </dgm:extLst>
    </dgm:pt>
    <dgm:pt modelId="{7C53F497-B087-4EBA-B222-0EA91C2D31F7}" type="pres">
      <dgm:prSet presAssocID="{200A475B-136E-4309-86C5-2846D48EEA25}" presName="spaceRect" presStyleCnt="0"/>
      <dgm:spPr/>
    </dgm:pt>
    <dgm:pt modelId="{7C192301-53EA-4661-AB0C-0E0EDD346552}" type="pres">
      <dgm:prSet presAssocID="{200A475B-136E-4309-86C5-2846D48EEA25}" presName="textRect" presStyleLbl="revTx" presStyleIdx="0" presStyleCnt="5">
        <dgm:presLayoutVars>
          <dgm:chMax val="1"/>
          <dgm:chPref val="1"/>
        </dgm:presLayoutVars>
      </dgm:prSet>
      <dgm:spPr/>
    </dgm:pt>
    <dgm:pt modelId="{ECC88A2B-F531-4182-89DE-06F2DCAD6E68}" type="pres">
      <dgm:prSet presAssocID="{3A2327BF-37F9-46C4-ADC3-11B5FC0616E2}" presName="sibTrans" presStyleCnt="0"/>
      <dgm:spPr/>
    </dgm:pt>
    <dgm:pt modelId="{D100EE1D-285A-4C17-A7A2-49B07F6AE2F5}" type="pres">
      <dgm:prSet presAssocID="{E238399A-E967-4450-95BB-6169D29352DF}" presName="compNode" presStyleCnt="0"/>
      <dgm:spPr/>
    </dgm:pt>
    <dgm:pt modelId="{4D75A457-89E5-4B83-9995-17DEEFAE791B}" type="pres">
      <dgm:prSet presAssocID="{E238399A-E967-4450-95BB-6169D29352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ightsUneven"/>
        </a:ext>
      </dgm:extLst>
    </dgm:pt>
    <dgm:pt modelId="{28432580-DB24-4F93-A23A-98136343A8AE}" type="pres">
      <dgm:prSet presAssocID="{E238399A-E967-4450-95BB-6169D29352DF}" presName="spaceRect" presStyleCnt="0"/>
      <dgm:spPr/>
    </dgm:pt>
    <dgm:pt modelId="{9047445F-B25C-4BEE-9031-D7CE987C3073}" type="pres">
      <dgm:prSet presAssocID="{E238399A-E967-4450-95BB-6169D29352DF}" presName="textRect" presStyleLbl="revTx" presStyleIdx="1" presStyleCnt="5">
        <dgm:presLayoutVars>
          <dgm:chMax val="1"/>
          <dgm:chPref val="1"/>
        </dgm:presLayoutVars>
      </dgm:prSet>
      <dgm:spPr/>
    </dgm:pt>
    <dgm:pt modelId="{0B8FD9E4-FC74-4601-A1B6-A52155366BFE}" type="pres">
      <dgm:prSet presAssocID="{8A62FF4B-24ED-4759-96D3-1E0C21B5D1CF}" presName="sibTrans" presStyleCnt="0"/>
      <dgm:spPr/>
    </dgm:pt>
    <dgm:pt modelId="{E9543ECE-62ED-44E8-887C-BEFDC0BBC3A0}" type="pres">
      <dgm:prSet presAssocID="{44B43F32-C6C3-4AE7-B193-AE968EA05B1B}" presName="compNode" presStyleCnt="0"/>
      <dgm:spPr/>
    </dgm:pt>
    <dgm:pt modelId="{51E3B29E-ABCD-4726-9087-F151B1A2FEE1}" type="pres">
      <dgm:prSet presAssocID="{44B43F32-C6C3-4AE7-B193-AE968EA05B1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CCB009CE-CE55-42C7-9E5F-6E5DFBD8A228}" type="pres">
      <dgm:prSet presAssocID="{44B43F32-C6C3-4AE7-B193-AE968EA05B1B}" presName="spaceRect" presStyleCnt="0"/>
      <dgm:spPr/>
    </dgm:pt>
    <dgm:pt modelId="{5283010F-1C35-4315-848C-C57279E6E193}" type="pres">
      <dgm:prSet presAssocID="{44B43F32-C6C3-4AE7-B193-AE968EA05B1B}" presName="textRect" presStyleLbl="revTx" presStyleIdx="2" presStyleCnt="5">
        <dgm:presLayoutVars>
          <dgm:chMax val="1"/>
          <dgm:chPref val="1"/>
        </dgm:presLayoutVars>
      </dgm:prSet>
      <dgm:spPr/>
    </dgm:pt>
    <dgm:pt modelId="{BCFC122D-196F-454F-BD63-B05591C40599}" type="pres">
      <dgm:prSet presAssocID="{E9C3F8C3-65C7-4453-BAED-3056F9D79DAB}" presName="sibTrans" presStyleCnt="0"/>
      <dgm:spPr/>
    </dgm:pt>
    <dgm:pt modelId="{5AF79914-B369-4702-BB7F-B09D738866F9}" type="pres">
      <dgm:prSet presAssocID="{F002EFA3-38E8-47FB-9DDC-D7D3F7C309D1}" presName="compNode" presStyleCnt="0"/>
      <dgm:spPr/>
    </dgm:pt>
    <dgm:pt modelId="{CC075400-D066-4DBA-947B-A7E78E06A7DD}" type="pres">
      <dgm:prSet presAssocID="{F002EFA3-38E8-47FB-9DDC-D7D3F7C309D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731CD317-52B8-4AE8-9E51-ECEEE204FFB8}" type="pres">
      <dgm:prSet presAssocID="{F002EFA3-38E8-47FB-9DDC-D7D3F7C309D1}" presName="spaceRect" presStyleCnt="0"/>
      <dgm:spPr/>
    </dgm:pt>
    <dgm:pt modelId="{867D248A-07AF-4432-B9EC-FF210034A3A5}" type="pres">
      <dgm:prSet presAssocID="{F002EFA3-38E8-47FB-9DDC-D7D3F7C309D1}" presName="textRect" presStyleLbl="revTx" presStyleIdx="3" presStyleCnt="5">
        <dgm:presLayoutVars>
          <dgm:chMax val="1"/>
          <dgm:chPref val="1"/>
        </dgm:presLayoutVars>
      </dgm:prSet>
      <dgm:spPr/>
    </dgm:pt>
    <dgm:pt modelId="{CAF42030-9213-48AC-939C-B908EA450695}" type="pres">
      <dgm:prSet presAssocID="{F66DC088-F70C-4B0F-B074-96780B3B6D7C}" presName="sibTrans" presStyleCnt="0"/>
      <dgm:spPr/>
    </dgm:pt>
    <dgm:pt modelId="{37A8F664-39A5-4A79-8C49-9480B9E28615}" type="pres">
      <dgm:prSet presAssocID="{1D256214-E75A-4D70-ADA0-CB89BAB54E7B}" presName="compNode" presStyleCnt="0"/>
      <dgm:spPr/>
    </dgm:pt>
    <dgm:pt modelId="{D24275B7-905A-43AF-9D0A-51FDEE4875B1}" type="pres">
      <dgm:prSet presAssocID="{1D256214-E75A-4D70-ADA0-CB89BAB54E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321739FC-B5F6-4C6C-8700-269EE815B8FE}" type="pres">
      <dgm:prSet presAssocID="{1D256214-E75A-4D70-ADA0-CB89BAB54E7B}" presName="spaceRect" presStyleCnt="0"/>
      <dgm:spPr/>
    </dgm:pt>
    <dgm:pt modelId="{BD976BCA-382E-4DD1-B867-E6D624BC171F}" type="pres">
      <dgm:prSet presAssocID="{1D256214-E75A-4D70-ADA0-CB89BAB54E7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918323B-AACE-48A6-A82A-C6E4B58D27B1}" srcId="{E9C5875F-AE46-4C44-96E8-6F948146F6C2}" destId="{1D256214-E75A-4D70-ADA0-CB89BAB54E7B}" srcOrd="4" destOrd="0" parTransId="{B6F286CD-B7B8-4970-AB8B-59A24AD1E915}" sibTransId="{A257738E-2B74-457C-8334-32B4B5150A3E}"/>
    <dgm:cxn modelId="{53B9174E-0F5D-47EF-ADD3-F48688F1DC32}" type="presOf" srcId="{44B43F32-C6C3-4AE7-B193-AE968EA05B1B}" destId="{5283010F-1C35-4315-848C-C57279E6E193}" srcOrd="0" destOrd="0" presId="urn:microsoft.com/office/officeart/2018/2/layout/IconLabelList"/>
    <dgm:cxn modelId="{62F9446F-10A4-4337-AD6F-F31CBE26E068}" srcId="{E9C5875F-AE46-4C44-96E8-6F948146F6C2}" destId="{E238399A-E967-4450-95BB-6169D29352DF}" srcOrd="1" destOrd="0" parTransId="{FFAB7161-7507-4A0A-ACDE-F5B6822A506E}" sibTransId="{8A62FF4B-24ED-4759-96D3-1E0C21B5D1CF}"/>
    <dgm:cxn modelId="{4DC04371-F9F8-412E-A9B5-413E2F35C0F5}" type="presOf" srcId="{1D256214-E75A-4D70-ADA0-CB89BAB54E7B}" destId="{BD976BCA-382E-4DD1-B867-E6D624BC171F}" srcOrd="0" destOrd="0" presId="urn:microsoft.com/office/officeart/2018/2/layout/IconLabelList"/>
    <dgm:cxn modelId="{23B3C972-824D-44DB-8A8A-B8E02F63E1A8}" srcId="{E9C5875F-AE46-4C44-96E8-6F948146F6C2}" destId="{F002EFA3-38E8-47FB-9DDC-D7D3F7C309D1}" srcOrd="3" destOrd="0" parTransId="{31476682-1B7A-4E18-AFAE-72DFCE90D9BF}" sibTransId="{F66DC088-F70C-4B0F-B074-96780B3B6D7C}"/>
    <dgm:cxn modelId="{789C2459-5604-499C-9DC4-03F1E8CB131D}" type="presOf" srcId="{F002EFA3-38E8-47FB-9DDC-D7D3F7C309D1}" destId="{867D248A-07AF-4432-B9EC-FF210034A3A5}" srcOrd="0" destOrd="0" presId="urn:microsoft.com/office/officeart/2018/2/layout/IconLabelList"/>
    <dgm:cxn modelId="{2C4DF582-D1F5-46E6-9C1E-CC5A656B61B3}" type="presOf" srcId="{E238399A-E967-4450-95BB-6169D29352DF}" destId="{9047445F-B25C-4BEE-9031-D7CE987C3073}" srcOrd="0" destOrd="0" presId="urn:microsoft.com/office/officeart/2018/2/layout/IconLabelList"/>
    <dgm:cxn modelId="{23F054D0-9774-465E-B583-FF516837F57D}" type="presOf" srcId="{E9C5875F-AE46-4C44-96E8-6F948146F6C2}" destId="{045C6EBB-B55E-484B-8DAD-E514030E30F2}" srcOrd="0" destOrd="0" presId="urn:microsoft.com/office/officeart/2018/2/layout/IconLabelList"/>
    <dgm:cxn modelId="{30C005DF-6881-4937-AFD9-3B5F35FECE05}" type="presOf" srcId="{200A475B-136E-4309-86C5-2846D48EEA25}" destId="{7C192301-53EA-4661-AB0C-0E0EDD346552}" srcOrd="0" destOrd="0" presId="urn:microsoft.com/office/officeart/2018/2/layout/IconLabelList"/>
    <dgm:cxn modelId="{301F6CE1-662B-4CCA-B113-C8719F520A3D}" srcId="{E9C5875F-AE46-4C44-96E8-6F948146F6C2}" destId="{44B43F32-C6C3-4AE7-B193-AE968EA05B1B}" srcOrd="2" destOrd="0" parTransId="{FADDC3E9-13F3-44EB-86ED-41AB21939589}" sibTransId="{E9C3F8C3-65C7-4453-BAED-3056F9D79DAB}"/>
    <dgm:cxn modelId="{3F3BA9EE-F805-455B-AADC-E8D7BA76E404}" srcId="{E9C5875F-AE46-4C44-96E8-6F948146F6C2}" destId="{200A475B-136E-4309-86C5-2846D48EEA25}" srcOrd="0" destOrd="0" parTransId="{0E64390A-5B86-4500-952D-314503041FF5}" sibTransId="{3A2327BF-37F9-46C4-ADC3-11B5FC0616E2}"/>
    <dgm:cxn modelId="{98731F1C-8DD5-485A-9B86-7316E2347D66}" type="presParOf" srcId="{045C6EBB-B55E-484B-8DAD-E514030E30F2}" destId="{9B1EB893-E0BE-477A-A43C-51B97BBC884D}" srcOrd="0" destOrd="0" presId="urn:microsoft.com/office/officeart/2018/2/layout/IconLabelList"/>
    <dgm:cxn modelId="{AD4E4E25-BF6B-4330-8E7B-273574065BAD}" type="presParOf" srcId="{9B1EB893-E0BE-477A-A43C-51B97BBC884D}" destId="{5CEFB005-499B-40D4-9FB5-CED6CDC4B00A}" srcOrd="0" destOrd="0" presId="urn:microsoft.com/office/officeart/2018/2/layout/IconLabelList"/>
    <dgm:cxn modelId="{5CAD8C63-4F32-467E-A26B-37E93C9B6124}" type="presParOf" srcId="{9B1EB893-E0BE-477A-A43C-51B97BBC884D}" destId="{7C53F497-B087-4EBA-B222-0EA91C2D31F7}" srcOrd="1" destOrd="0" presId="urn:microsoft.com/office/officeart/2018/2/layout/IconLabelList"/>
    <dgm:cxn modelId="{962FD2D9-A7B6-4DFB-893F-95B9D950230E}" type="presParOf" srcId="{9B1EB893-E0BE-477A-A43C-51B97BBC884D}" destId="{7C192301-53EA-4661-AB0C-0E0EDD346552}" srcOrd="2" destOrd="0" presId="urn:microsoft.com/office/officeart/2018/2/layout/IconLabelList"/>
    <dgm:cxn modelId="{D2A054E8-B4BD-4C92-A7A5-FC706C336B6C}" type="presParOf" srcId="{045C6EBB-B55E-484B-8DAD-E514030E30F2}" destId="{ECC88A2B-F531-4182-89DE-06F2DCAD6E68}" srcOrd="1" destOrd="0" presId="urn:microsoft.com/office/officeart/2018/2/layout/IconLabelList"/>
    <dgm:cxn modelId="{8D6814F7-9823-4FE0-9B77-B1CBADB5356A}" type="presParOf" srcId="{045C6EBB-B55E-484B-8DAD-E514030E30F2}" destId="{D100EE1D-285A-4C17-A7A2-49B07F6AE2F5}" srcOrd="2" destOrd="0" presId="urn:microsoft.com/office/officeart/2018/2/layout/IconLabelList"/>
    <dgm:cxn modelId="{19EDB4E2-75BD-4B69-B16E-0D06906F9FB9}" type="presParOf" srcId="{D100EE1D-285A-4C17-A7A2-49B07F6AE2F5}" destId="{4D75A457-89E5-4B83-9995-17DEEFAE791B}" srcOrd="0" destOrd="0" presId="urn:microsoft.com/office/officeart/2018/2/layout/IconLabelList"/>
    <dgm:cxn modelId="{D4BD1299-56D3-4F50-B5D1-903D0677A2BE}" type="presParOf" srcId="{D100EE1D-285A-4C17-A7A2-49B07F6AE2F5}" destId="{28432580-DB24-4F93-A23A-98136343A8AE}" srcOrd="1" destOrd="0" presId="urn:microsoft.com/office/officeart/2018/2/layout/IconLabelList"/>
    <dgm:cxn modelId="{AFA31674-951E-4D90-B8F9-2494E4F4BCB9}" type="presParOf" srcId="{D100EE1D-285A-4C17-A7A2-49B07F6AE2F5}" destId="{9047445F-B25C-4BEE-9031-D7CE987C3073}" srcOrd="2" destOrd="0" presId="urn:microsoft.com/office/officeart/2018/2/layout/IconLabelList"/>
    <dgm:cxn modelId="{B70D69A2-6DEF-47D9-9F16-571F5FF786FA}" type="presParOf" srcId="{045C6EBB-B55E-484B-8DAD-E514030E30F2}" destId="{0B8FD9E4-FC74-4601-A1B6-A52155366BFE}" srcOrd="3" destOrd="0" presId="urn:microsoft.com/office/officeart/2018/2/layout/IconLabelList"/>
    <dgm:cxn modelId="{91034057-2DA1-41B8-BDA5-48D9DB9D3DA7}" type="presParOf" srcId="{045C6EBB-B55E-484B-8DAD-E514030E30F2}" destId="{E9543ECE-62ED-44E8-887C-BEFDC0BBC3A0}" srcOrd="4" destOrd="0" presId="urn:microsoft.com/office/officeart/2018/2/layout/IconLabelList"/>
    <dgm:cxn modelId="{EADEB7EA-9374-4C5A-9C01-42F1AAE70A54}" type="presParOf" srcId="{E9543ECE-62ED-44E8-887C-BEFDC0BBC3A0}" destId="{51E3B29E-ABCD-4726-9087-F151B1A2FEE1}" srcOrd="0" destOrd="0" presId="urn:microsoft.com/office/officeart/2018/2/layout/IconLabelList"/>
    <dgm:cxn modelId="{6CDB4711-AA25-4167-B4B3-C1EF6A4BCA2F}" type="presParOf" srcId="{E9543ECE-62ED-44E8-887C-BEFDC0BBC3A0}" destId="{CCB009CE-CE55-42C7-9E5F-6E5DFBD8A228}" srcOrd="1" destOrd="0" presId="urn:microsoft.com/office/officeart/2018/2/layout/IconLabelList"/>
    <dgm:cxn modelId="{81BC1A32-22FC-443B-9C7E-B3297464BC87}" type="presParOf" srcId="{E9543ECE-62ED-44E8-887C-BEFDC0BBC3A0}" destId="{5283010F-1C35-4315-848C-C57279E6E193}" srcOrd="2" destOrd="0" presId="urn:microsoft.com/office/officeart/2018/2/layout/IconLabelList"/>
    <dgm:cxn modelId="{5FDBFB61-9BCF-47E6-A100-06B938DFB94D}" type="presParOf" srcId="{045C6EBB-B55E-484B-8DAD-E514030E30F2}" destId="{BCFC122D-196F-454F-BD63-B05591C40599}" srcOrd="5" destOrd="0" presId="urn:microsoft.com/office/officeart/2018/2/layout/IconLabelList"/>
    <dgm:cxn modelId="{8DC2F6BD-972C-4470-8DEC-4E04CF532371}" type="presParOf" srcId="{045C6EBB-B55E-484B-8DAD-E514030E30F2}" destId="{5AF79914-B369-4702-BB7F-B09D738866F9}" srcOrd="6" destOrd="0" presId="urn:microsoft.com/office/officeart/2018/2/layout/IconLabelList"/>
    <dgm:cxn modelId="{36DE373A-649E-47FE-8068-138110F496EC}" type="presParOf" srcId="{5AF79914-B369-4702-BB7F-B09D738866F9}" destId="{CC075400-D066-4DBA-947B-A7E78E06A7DD}" srcOrd="0" destOrd="0" presId="urn:microsoft.com/office/officeart/2018/2/layout/IconLabelList"/>
    <dgm:cxn modelId="{3929DC47-DC92-4A81-B47E-EDE26BA0A470}" type="presParOf" srcId="{5AF79914-B369-4702-BB7F-B09D738866F9}" destId="{731CD317-52B8-4AE8-9E51-ECEEE204FFB8}" srcOrd="1" destOrd="0" presId="urn:microsoft.com/office/officeart/2018/2/layout/IconLabelList"/>
    <dgm:cxn modelId="{31E71618-DF5B-48C1-9BB7-8FD5B569F2CF}" type="presParOf" srcId="{5AF79914-B369-4702-BB7F-B09D738866F9}" destId="{867D248A-07AF-4432-B9EC-FF210034A3A5}" srcOrd="2" destOrd="0" presId="urn:microsoft.com/office/officeart/2018/2/layout/IconLabelList"/>
    <dgm:cxn modelId="{F3B5ABD9-9460-4014-A3AE-C44F9415AB57}" type="presParOf" srcId="{045C6EBB-B55E-484B-8DAD-E514030E30F2}" destId="{CAF42030-9213-48AC-939C-B908EA450695}" srcOrd="7" destOrd="0" presId="urn:microsoft.com/office/officeart/2018/2/layout/IconLabelList"/>
    <dgm:cxn modelId="{2418EEEB-E5AF-4A55-849B-1B514BE2763E}" type="presParOf" srcId="{045C6EBB-B55E-484B-8DAD-E514030E30F2}" destId="{37A8F664-39A5-4A79-8C49-9480B9E28615}" srcOrd="8" destOrd="0" presId="urn:microsoft.com/office/officeart/2018/2/layout/IconLabelList"/>
    <dgm:cxn modelId="{0B22B32D-E77A-4C80-BA3A-82DF1D707BFA}" type="presParOf" srcId="{37A8F664-39A5-4A79-8C49-9480B9E28615}" destId="{D24275B7-905A-43AF-9D0A-51FDEE4875B1}" srcOrd="0" destOrd="0" presId="urn:microsoft.com/office/officeart/2018/2/layout/IconLabelList"/>
    <dgm:cxn modelId="{2C1E853C-758E-4518-B084-FA7DDC03321E}" type="presParOf" srcId="{37A8F664-39A5-4A79-8C49-9480B9E28615}" destId="{321739FC-B5F6-4C6C-8700-269EE815B8FE}" srcOrd="1" destOrd="0" presId="urn:microsoft.com/office/officeart/2018/2/layout/IconLabelList"/>
    <dgm:cxn modelId="{2BC2BD5D-029D-44D9-B222-32E81C047704}" type="presParOf" srcId="{37A8F664-39A5-4A79-8C49-9480B9E28615}" destId="{BD976BCA-382E-4DD1-B867-E6D624BC171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F38BB7-ED56-426A-A249-AF0C83EE4F1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AB1682-0E1C-43DA-A151-A0607EA167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Funding</a:t>
          </a:r>
        </a:p>
      </dgm:t>
    </dgm:pt>
    <dgm:pt modelId="{4F52700F-73A2-42AC-9245-4239226D0A6C}" type="parTrans" cxnId="{E23068C3-FA90-46B0-8CCF-B3F344A2306F}">
      <dgm:prSet/>
      <dgm:spPr/>
      <dgm:t>
        <a:bodyPr/>
        <a:lstStyle/>
        <a:p>
          <a:endParaRPr lang="en-US"/>
        </a:p>
      </dgm:t>
    </dgm:pt>
    <dgm:pt modelId="{E2D5723B-C02F-47FD-AFF0-2790AA9B4F23}" type="sibTrans" cxnId="{E23068C3-FA90-46B0-8CCF-B3F344A2306F}">
      <dgm:prSet/>
      <dgm:spPr/>
      <dgm:t>
        <a:bodyPr/>
        <a:lstStyle/>
        <a:p>
          <a:endParaRPr lang="en-US"/>
        </a:p>
      </dgm:t>
    </dgm:pt>
    <dgm:pt modelId="{26F1C0BB-2A88-4E17-9F87-55A09C90BA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Technical Assistance</a:t>
          </a:r>
        </a:p>
      </dgm:t>
    </dgm:pt>
    <dgm:pt modelId="{329A6047-B84A-49B4-8127-D7DEE4386FDD}" type="parTrans" cxnId="{95705398-C07C-42CF-80EC-66343B6A204D}">
      <dgm:prSet/>
      <dgm:spPr/>
      <dgm:t>
        <a:bodyPr/>
        <a:lstStyle/>
        <a:p>
          <a:endParaRPr lang="en-US"/>
        </a:p>
      </dgm:t>
    </dgm:pt>
    <dgm:pt modelId="{CCA57B87-02A6-4ED3-ABCF-7B71B36BDC4F}" type="sibTrans" cxnId="{95705398-C07C-42CF-80EC-66343B6A204D}">
      <dgm:prSet/>
      <dgm:spPr/>
      <dgm:t>
        <a:bodyPr/>
        <a:lstStyle/>
        <a:p>
          <a:endParaRPr lang="en-US"/>
        </a:p>
      </dgm:t>
    </dgm:pt>
    <dgm:pt modelId="{8B792E22-A5BE-4D01-8A54-05D359DD83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Contracts</a:t>
          </a:r>
        </a:p>
      </dgm:t>
    </dgm:pt>
    <dgm:pt modelId="{3E369BA4-67B1-46DE-9F1A-654D93076F55}" type="parTrans" cxnId="{39BF4B98-9879-49A0-8FA9-82B47B84E81D}">
      <dgm:prSet/>
      <dgm:spPr/>
      <dgm:t>
        <a:bodyPr/>
        <a:lstStyle/>
        <a:p>
          <a:endParaRPr lang="en-US"/>
        </a:p>
      </dgm:t>
    </dgm:pt>
    <dgm:pt modelId="{50900BC4-77BA-4602-84A3-0435472EA779}" type="sibTrans" cxnId="{39BF4B98-9879-49A0-8FA9-82B47B84E81D}">
      <dgm:prSet/>
      <dgm:spPr/>
      <dgm:t>
        <a:bodyPr/>
        <a:lstStyle/>
        <a:p>
          <a:endParaRPr lang="en-US"/>
        </a:p>
      </dgm:t>
    </dgm:pt>
    <dgm:pt modelId="{1C889151-2EB3-400E-9C09-84FC1F144D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Regulatory</a:t>
          </a:r>
        </a:p>
      </dgm:t>
    </dgm:pt>
    <dgm:pt modelId="{25A5ADB8-29C5-4FA6-978D-8943B327F60A}" type="parTrans" cxnId="{5F8F3DA7-24EB-4416-B40C-5BAFCA6C996C}">
      <dgm:prSet/>
      <dgm:spPr/>
      <dgm:t>
        <a:bodyPr/>
        <a:lstStyle/>
        <a:p>
          <a:endParaRPr lang="en-US"/>
        </a:p>
      </dgm:t>
    </dgm:pt>
    <dgm:pt modelId="{7AB8117D-1524-4090-A655-4B1FA8F951F1}" type="sibTrans" cxnId="{5F8F3DA7-24EB-4416-B40C-5BAFCA6C996C}">
      <dgm:prSet/>
      <dgm:spPr/>
      <dgm:t>
        <a:bodyPr/>
        <a:lstStyle/>
        <a:p>
          <a:endParaRPr lang="en-US"/>
        </a:p>
      </dgm:t>
    </dgm:pt>
    <dgm:pt modelId="{D28A9DCA-561A-49E0-ADFA-537066B14F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Policy</a:t>
          </a:r>
        </a:p>
      </dgm:t>
    </dgm:pt>
    <dgm:pt modelId="{9C68A6C6-CEE1-421A-8135-47E336FF0788}" type="parTrans" cxnId="{C7A99F8D-D175-412F-AB8A-84CA0E3F99CB}">
      <dgm:prSet/>
      <dgm:spPr/>
      <dgm:t>
        <a:bodyPr/>
        <a:lstStyle/>
        <a:p>
          <a:endParaRPr lang="en-US"/>
        </a:p>
      </dgm:t>
    </dgm:pt>
    <dgm:pt modelId="{E77A6DDC-69D9-49F8-BF37-3616A4EB1548}" type="sibTrans" cxnId="{C7A99F8D-D175-412F-AB8A-84CA0E3F99CB}">
      <dgm:prSet/>
      <dgm:spPr/>
      <dgm:t>
        <a:bodyPr/>
        <a:lstStyle/>
        <a:p>
          <a:endParaRPr lang="en-US"/>
        </a:p>
      </dgm:t>
    </dgm:pt>
    <dgm:pt modelId="{31385506-8FF2-4C43-8FBF-08EBE2C574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Land</a:t>
          </a:r>
        </a:p>
      </dgm:t>
    </dgm:pt>
    <dgm:pt modelId="{9B7BDEC1-E6AA-42BA-84E6-B76658B41EA9}" type="parTrans" cxnId="{97E1FBC3-C852-4B82-930F-08848D111333}">
      <dgm:prSet/>
      <dgm:spPr/>
      <dgm:t>
        <a:bodyPr/>
        <a:lstStyle/>
        <a:p>
          <a:endParaRPr lang="en-US"/>
        </a:p>
      </dgm:t>
    </dgm:pt>
    <dgm:pt modelId="{72FCEC45-035C-4F8B-A59A-B9F727D0EB1E}" type="sibTrans" cxnId="{97E1FBC3-C852-4B82-930F-08848D111333}">
      <dgm:prSet/>
      <dgm:spPr/>
      <dgm:t>
        <a:bodyPr/>
        <a:lstStyle/>
        <a:p>
          <a:endParaRPr lang="en-US"/>
        </a:p>
      </dgm:t>
    </dgm:pt>
    <dgm:pt modelId="{68C5D364-4E5A-41A3-843E-D57281144CE0}" type="pres">
      <dgm:prSet presAssocID="{C3F38BB7-ED56-426A-A249-AF0C83EE4F10}" presName="root" presStyleCnt="0">
        <dgm:presLayoutVars>
          <dgm:dir/>
          <dgm:resizeHandles val="exact"/>
        </dgm:presLayoutVars>
      </dgm:prSet>
      <dgm:spPr/>
    </dgm:pt>
    <dgm:pt modelId="{8572BAA5-876D-42BA-A1E6-F19506B7F056}" type="pres">
      <dgm:prSet presAssocID="{ACAB1682-0E1C-43DA-A151-A0607EA16794}" presName="compNode" presStyleCnt="0"/>
      <dgm:spPr/>
    </dgm:pt>
    <dgm:pt modelId="{238933E8-55A0-4AE5-A910-7B7F8AF9F379}" type="pres">
      <dgm:prSet presAssocID="{ACAB1682-0E1C-43DA-A151-A0607EA1679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AD8488C-F77D-4847-9519-7544C8F0A893}" type="pres">
      <dgm:prSet presAssocID="{ACAB1682-0E1C-43DA-A151-A0607EA16794}" presName="spaceRect" presStyleCnt="0"/>
      <dgm:spPr/>
    </dgm:pt>
    <dgm:pt modelId="{6650B677-E8CA-4262-B350-5D63EB55BB59}" type="pres">
      <dgm:prSet presAssocID="{ACAB1682-0E1C-43DA-A151-A0607EA16794}" presName="textRect" presStyleLbl="revTx" presStyleIdx="0" presStyleCnt="6">
        <dgm:presLayoutVars>
          <dgm:chMax val="1"/>
          <dgm:chPref val="1"/>
        </dgm:presLayoutVars>
      </dgm:prSet>
      <dgm:spPr/>
    </dgm:pt>
    <dgm:pt modelId="{338E7F77-3924-4064-977C-E8EDC3598252}" type="pres">
      <dgm:prSet presAssocID="{E2D5723B-C02F-47FD-AFF0-2790AA9B4F23}" presName="sibTrans" presStyleCnt="0"/>
      <dgm:spPr/>
    </dgm:pt>
    <dgm:pt modelId="{B86446F7-2007-4519-8E87-8B7CF285D732}" type="pres">
      <dgm:prSet presAssocID="{26F1C0BB-2A88-4E17-9F87-55A09C90BAB1}" presName="compNode" presStyleCnt="0"/>
      <dgm:spPr/>
    </dgm:pt>
    <dgm:pt modelId="{E7C4B669-9F19-4817-9699-0D5183637CFA}" type="pres">
      <dgm:prSet presAssocID="{26F1C0BB-2A88-4E17-9F87-55A09C90BAB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FA86E8C-5495-4F18-90C2-89DC51256113}" type="pres">
      <dgm:prSet presAssocID="{26F1C0BB-2A88-4E17-9F87-55A09C90BAB1}" presName="spaceRect" presStyleCnt="0"/>
      <dgm:spPr/>
    </dgm:pt>
    <dgm:pt modelId="{952B6114-0CAD-46C8-920A-EC6A41E730F6}" type="pres">
      <dgm:prSet presAssocID="{26F1C0BB-2A88-4E17-9F87-55A09C90BAB1}" presName="textRect" presStyleLbl="revTx" presStyleIdx="1" presStyleCnt="6">
        <dgm:presLayoutVars>
          <dgm:chMax val="1"/>
          <dgm:chPref val="1"/>
        </dgm:presLayoutVars>
      </dgm:prSet>
      <dgm:spPr/>
    </dgm:pt>
    <dgm:pt modelId="{CF28D513-4FD4-481D-A4A2-5BAD105B9467}" type="pres">
      <dgm:prSet presAssocID="{CCA57B87-02A6-4ED3-ABCF-7B71B36BDC4F}" presName="sibTrans" presStyleCnt="0"/>
      <dgm:spPr/>
    </dgm:pt>
    <dgm:pt modelId="{6D458DCD-8E2A-4D36-8D89-8276128CDD06}" type="pres">
      <dgm:prSet presAssocID="{8B792E22-A5BE-4D01-8A54-05D359DD8363}" presName="compNode" presStyleCnt="0"/>
      <dgm:spPr/>
    </dgm:pt>
    <dgm:pt modelId="{8AA2D41F-C335-452A-81A9-CF250EE0439D}" type="pres">
      <dgm:prSet presAssocID="{8B792E22-A5BE-4D01-8A54-05D359DD836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2F1215DD-A207-4FD5-97CA-ABB540841F49}" type="pres">
      <dgm:prSet presAssocID="{8B792E22-A5BE-4D01-8A54-05D359DD8363}" presName="spaceRect" presStyleCnt="0"/>
      <dgm:spPr/>
    </dgm:pt>
    <dgm:pt modelId="{0AAAE27E-C5D0-41D9-BD9D-A5A1970D65F1}" type="pres">
      <dgm:prSet presAssocID="{8B792E22-A5BE-4D01-8A54-05D359DD8363}" presName="textRect" presStyleLbl="revTx" presStyleIdx="2" presStyleCnt="6">
        <dgm:presLayoutVars>
          <dgm:chMax val="1"/>
          <dgm:chPref val="1"/>
        </dgm:presLayoutVars>
      </dgm:prSet>
      <dgm:spPr/>
    </dgm:pt>
    <dgm:pt modelId="{BD2758BD-F718-4955-B26E-F4A685853F43}" type="pres">
      <dgm:prSet presAssocID="{50900BC4-77BA-4602-84A3-0435472EA779}" presName="sibTrans" presStyleCnt="0"/>
      <dgm:spPr/>
    </dgm:pt>
    <dgm:pt modelId="{6185AED4-D720-40E7-8FEB-A64B9EDEF0F8}" type="pres">
      <dgm:prSet presAssocID="{1C889151-2EB3-400E-9C09-84FC1F144D83}" presName="compNode" presStyleCnt="0"/>
      <dgm:spPr/>
    </dgm:pt>
    <dgm:pt modelId="{5EFB487C-8CC1-4A52-9A35-D2623676DDF4}" type="pres">
      <dgm:prSet presAssocID="{1C889151-2EB3-400E-9C09-84FC1F144D8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F3B4197-E47C-420D-8C6D-D0AB9BC4A329}" type="pres">
      <dgm:prSet presAssocID="{1C889151-2EB3-400E-9C09-84FC1F144D83}" presName="spaceRect" presStyleCnt="0"/>
      <dgm:spPr/>
    </dgm:pt>
    <dgm:pt modelId="{DD0C1AC0-0CD5-49EC-B889-7B149907701A}" type="pres">
      <dgm:prSet presAssocID="{1C889151-2EB3-400E-9C09-84FC1F144D83}" presName="textRect" presStyleLbl="revTx" presStyleIdx="3" presStyleCnt="6">
        <dgm:presLayoutVars>
          <dgm:chMax val="1"/>
          <dgm:chPref val="1"/>
        </dgm:presLayoutVars>
      </dgm:prSet>
      <dgm:spPr/>
    </dgm:pt>
    <dgm:pt modelId="{0A07F72F-B748-4932-8E3F-0A4501536483}" type="pres">
      <dgm:prSet presAssocID="{7AB8117D-1524-4090-A655-4B1FA8F951F1}" presName="sibTrans" presStyleCnt="0"/>
      <dgm:spPr/>
    </dgm:pt>
    <dgm:pt modelId="{1D130B16-3D15-42D5-8183-935F1D6B8625}" type="pres">
      <dgm:prSet presAssocID="{D28A9DCA-561A-49E0-ADFA-537066B14F62}" presName="compNode" presStyleCnt="0"/>
      <dgm:spPr/>
    </dgm:pt>
    <dgm:pt modelId="{06975266-5BBE-428E-A3AB-7340BF18623A}" type="pres">
      <dgm:prSet presAssocID="{D28A9DCA-561A-49E0-ADFA-537066B14F6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2ECFA4A-8F26-424C-BE82-8D96CBFBF0EC}" type="pres">
      <dgm:prSet presAssocID="{D28A9DCA-561A-49E0-ADFA-537066B14F62}" presName="spaceRect" presStyleCnt="0"/>
      <dgm:spPr/>
    </dgm:pt>
    <dgm:pt modelId="{38AA5E81-459F-4484-9F3E-5270722D850E}" type="pres">
      <dgm:prSet presAssocID="{D28A9DCA-561A-49E0-ADFA-537066B14F62}" presName="textRect" presStyleLbl="revTx" presStyleIdx="4" presStyleCnt="6">
        <dgm:presLayoutVars>
          <dgm:chMax val="1"/>
          <dgm:chPref val="1"/>
        </dgm:presLayoutVars>
      </dgm:prSet>
      <dgm:spPr/>
    </dgm:pt>
    <dgm:pt modelId="{8ADC51D9-022A-46A2-B308-C7323E5F9CF7}" type="pres">
      <dgm:prSet presAssocID="{E77A6DDC-69D9-49F8-BF37-3616A4EB1548}" presName="sibTrans" presStyleCnt="0"/>
      <dgm:spPr/>
    </dgm:pt>
    <dgm:pt modelId="{C5643E90-C4F5-45E5-8EEA-CBE4F1E673FF}" type="pres">
      <dgm:prSet presAssocID="{31385506-8FF2-4C43-8FBF-08EBE2C57481}" presName="compNode" presStyleCnt="0"/>
      <dgm:spPr/>
    </dgm:pt>
    <dgm:pt modelId="{46E4F808-5401-440A-B97C-2AC0860BAE9B}" type="pres">
      <dgm:prSet presAssocID="{31385506-8FF2-4C43-8FBF-08EBE2C5748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025742F-8541-436F-AD78-251F9F54527D}" type="pres">
      <dgm:prSet presAssocID="{31385506-8FF2-4C43-8FBF-08EBE2C57481}" presName="spaceRect" presStyleCnt="0"/>
      <dgm:spPr/>
    </dgm:pt>
    <dgm:pt modelId="{9324BF2C-42AB-44F8-8AA0-8E1A2E03ECC2}" type="pres">
      <dgm:prSet presAssocID="{31385506-8FF2-4C43-8FBF-08EBE2C5748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8635D0B-A98B-49AC-9854-A4DD0BC9C9ED}" type="presOf" srcId="{1C889151-2EB3-400E-9C09-84FC1F144D83}" destId="{DD0C1AC0-0CD5-49EC-B889-7B149907701A}" srcOrd="0" destOrd="0" presId="urn:microsoft.com/office/officeart/2018/2/layout/IconLabelList"/>
    <dgm:cxn modelId="{ACBBB617-725D-4B2B-B08F-AC31720B2675}" type="presOf" srcId="{8B792E22-A5BE-4D01-8A54-05D359DD8363}" destId="{0AAAE27E-C5D0-41D9-BD9D-A5A1970D65F1}" srcOrd="0" destOrd="0" presId="urn:microsoft.com/office/officeart/2018/2/layout/IconLabelList"/>
    <dgm:cxn modelId="{CDAF5D22-F790-4CC2-955F-BA9B271A40B5}" type="presOf" srcId="{ACAB1682-0E1C-43DA-A151-A0607EA16794}" destId="{6650B677-E8CA-4262-B350-5D63EB55BB59}" srcOrd="0" destOrd="0" presId="urn:microsoft.com/office/officeart/2018/2/layout/IconLabelList"/>
    <dgm:cxn modelId="{85E7A149-F863-4AFA-9DAF-5563F1952D1C}" type="presOf" srcId="{C3F38BB7-ED56-426A-A249-AF0C83EE4F10}" destId="{68C5D364-4E5A-41A3-843E-D57281144CE0}" srcOrd="0" destOrd="0" presId="urn:microsoft.com/office/officeart/2018/2/layout/IconLabelList"/>
    <dgm:cxn modelId="{C7A99F8D-D175-412F-AB8A-84CA0E3F99CB}" srcId="{C3F38BB7-ED56-426A-A249-AF0C83EE4F10}" destId="{D28A9DCA-561A-49E0-ADFA-537066B14F62}" srcOrd="4" destOrd="0" parTransId="{9C68A6C6-CEE1-421A-8135-47E336FF0788}" sibTransId="{E77A6DDC-69D9-49F8-BF37-3616A4EB1548}"/>
    <dgm:cxn modelId="{39BF4B98-9879-49A0-8FA9-82B47B84E81D}" srcId="{C3F38BB7-ED56-426A-A249-AF0C83EE4F10}" destId="{8B792E22-A5BE-4D01-8A54-05D359DD8363}" srcOrd="2" destOrd="0" parTransId="{3E369BA4-67B1-46DE-9F1A-654D93076F55}" sibTransId="{50900BC4-77BA-4602-84A3-0435472EA779}"/>
    <dgm:cxn modelId="{95705398-C07C-42CF-80EC-66343B6A204D}" srcId="{C3F38BB7-ED56-426A-A249-AF0C83EE4F10}" destId="{26F1C0BB-2A88-4E17-9F87-55A09C90BAB1}" srcOrd="1" destOrd="0" parTransId="{329A6047-B84A-49B4-8127-D7DEE4386FDD}" sibTransId="{CCA57B87-02A6-4ED3-ABCF-7B71B36BDC4F}"/>
    <dgm:cxn modelId="{5F8F3DA7-24EB-4416-B40C-5BAFCA6C996C}" srcId="{C3F38BB7-ED56-426A-A249-AF0C83EE4F10}" destId="{1C889151-2EB3-400E-9C09-84FC1F144D83}" srcOrd="3" destOrd="0" parTransId="{25A5ADB8-29C5-4FA6-978D-8943B327F60A}" sibTransId="{7AB8117D-1524-4090-A655-4B1FA8F951F1}"/>
    <dgm:cxn modelId="{B2C650BC-0269-42D0-A450-958945F2FCA0}" type="presOf" srcId="{26F1C0BB-2A88-4E17-9F87-55A09C90BAB1}" destId="{952B6114-0CAD-46C8-920A-EC6A41E730F6}" srcOrd="0" destOrd="0" presId="urn:microsoft.com/office/officeart/2018/2/layout/IconLabelList"/>
    <dgm:cxn modelId="{90C24EBD-8623-4982-8EE2-1F09905D3E20}" type="presOf" srcId="{D28A9DCA-561A-49E0-ADFA-537066B14F62}" destId="{38AA5E81-459F-4484-9F3E-5270722D850E}" srcOrd="0" destOrd="0" presId="urn:microsoft.com/office/officeart/2018/2/layout/IconLabelList"/>
    <dgm:cxn modelId="{E23068C3-FA90-46B0-8CCF-B3F344A2306F}" srcId="{C3F38BB7-ED56-426A-A249-AF0C83EE4F10}" destId="{ACAB1682-0E1C-43DA-A151-A0607EA16794}" srcOrd="0" destOrd="0" parTransId="{4F52700F-73A2-42AC-9245-4239226D0A6C}" sibTransId="{E2D5723B-C02F-47FD-AFF0-2790AA9B4F23}"/>
    <dgm:cxn modelId="{97E1FBC3-C852-4B82-930F-08848D111333}" srcId="{C3F38BB7-ED56-426A-A249-AF0C83EE4F10}" destId="{31385506-8FF2-4C43-8FBF-08EBE2C57481}" srcOrd="5" destOrd="0" parTransId="{9B7BDEC1-E6AA-42BA-84E6-B76658B41EA9}" sibTransId="{72FCEC45-035C-4F8B-A59A-B9F727D0EB1E}"/>
    <dgm:cxn modelId="{C047B7E1-90E5-4FF5-8A75-571DB0E468DB}" type="presOf" srcId="{31385506-8FF2-4C43-8FBF-08EBE2C57481}" destId="{9324BF2C-42AB-44F8-8AA0-8E1A2E03ECC2}" srcOrd="0" destOrd="0" presId="urn:microsoft.com/office/officeart/2018/2/layout/IconLabelList"/>
    <dgm:cxn modelId="{20F3A41A-9F47-4364-AF4A-BF99DE1D497D}" type="presParOf" srcId="{68C5D364-4E5A-41A3-843E-D57281144CE0}" destId="{8572BAA5-876D-42BA-A1E6-F19506B7F056}" srcOrd="0" destOrd="0" presId="urn:microsoft.com/office/officeart/2018/2/layout/IconLabelList"/>
    <dgm:cxn modelId="{628DCD28-0F65-4F06-AFC3-9203D4EF5E38}" type="presParOf" srcId="{8572BAA5-876D-42BA-A1E6-F19506B7F056}" destId="{238933E8-55A0-4AE5-A910-7B7F8AF9F379}" srcOrd="0" destOrd="0" presId="urn:microsoft.com/office/officeart/2018/2/layout/IconLabelList"/>
    <dgm:cxn modelId="{789D1FF3-384F-4A38-809A-82E234FB6C57}" type="presParOf" srcId="{8572BAA5-876D-42BA-A1E6-F19506B7F056}" destId="{DAD8488C-F77D-4847-9519-7544C8F0A893}" srcOrd="1" destOrd="0" presId="urn:microsoft.com/office/officeart/2018/2/layout/IconLabelList"/>
    <dgm:cxn modelId="{558DBE8F-637E-410B-802B-5E0D5DF6BFFA}" type="presParOf" srcId="{8572BAA5-876D-42BA-A1E6-F19506B7F056}" destId="{6650B677-E8CA-4262-B350-5D63EB55BB59}" srcOrd="2" destOrd="0" presId="urn:microsoft.com/office/officeart/2018/2/layout/IconLabelList"/>
    <dgm:cxn modelId="{94C3A9E6-FED2-4ECD-8EC4-4474778DCDBC}" type="presParOf" srcId="{68C5D364-4E5A-41A3-843E-D57281144CE0}" destId="{338E7F77-3924-4064-977C-E8EDC3598252}" srcOrd="1" destOrd="0" presId="urn:microsoft.com/office/officeart/2018/2/layout/IconLabelList"/>
    <dgm:cxn modelId="{5FD70A15-F6F6-45D9-8C9D-C784FED57C2E}" type="presParOf" srcId="{68C5D364-4E5A-41A3-843E-D57281144CE0}" destId="{B86446F7-2007-4519-8E87-8B7CF285D732}" srcOrd="2" destOrd="0" presId="urn:microsoft.com/office/officeart/2018/2/layout/IconLabelList"/>
    <dgm:cxn modelId="{183E8E45-DB1D-4B50-B857-C4F21684DC9B}" type="presParOf" srcId="{B86446F7-2007-4519-8E87-8B7CF285D732}" destId="{E7C4B669-9F19-4817-9699-0D5183637CFA}" srcOrd="0" destOrd="0" presId="urn:microsoft.com/office/officeart/2018/2/layout/IconLabelList"/>
    <dgm:cxn modelId="{6831881E-DF59-4C64-879A-CF9D34987F1A}" type="presParOf" srcId="{B86446F7-2007-4519-8E87-8B7CF285D732}" destId="{6FA86E8C-5495-4F18-90C2-89DC51256113}" srcOrd="1" destOrd="0" presId="urn:microsoft.com/office/officeart/2018/2/layout/IconLabelList"/>
    <dgm:cxn modelId="{D3D49E9D-2882-41B7-8E96-3F1F763A5916}" type="presParOf" srcId="{B86446F7-2007-4519-8E87-8B7CF285D732}" destId="{952B6114-0CAD-46C8-920A-EC6A41E730F6}" srcOrd="2" destOrd="0" presId="urn:microsoft.com/office/officeart/2018/2/layout/IconLabelList"/>
    <dgm:cxn modelId="{E1E04349-6090-4AC7-B58D-5A95E218B1CE}" type="presParOf" srcId="{68C5D364-4E5A-41A3-843E-D57281144CE0}" destId="{CF28D513-4FD4-481D-A4A2-5BAD105B9467}" srcOrd="3" destOrd="0" presId="urn:microsoft.com/office/officeart/2018/2/layout/IconLabelList"/>
    <dgm:cxn modelId="{B428BC29-51D9-419A-B44E-1B05A30F8760}" type="presParOf" srcId="{68C5D364-4E5A-41A3-843E-D57281144CE0}" destId="{6D458DCD-8E2A-4D36-8D89-8276128CDD06}" srcOrd="4" destOrd="0" presId="urn:microsoft.com/office/officeart/2018/2/layout/IconLabelList"/>
    <dgm:cxn modelId="{5E318C7F-BB58-4CBF-B2BD-5C9CDB130739}" type="presParOf" srcId="{6D458DCD-8E2A-4D36-8D89-8276128CDD06}" destId="{8AA2D41F-C335-452A-81A9-CF250EE0439D}" srcOrd="0" destOrd="0" presId="urn:microsoft.com/office/officeart/2018/2/layout/IconLabelList"/>
    <dgm:cxn modelId="{F7DA39EE-093F-4EBE-9D8E-8F216BE963D1}" type="presParOf" srcId="{6D458DCD-8E2A-4D36-8D89-8276128CDD06}" destId="{2F1215DD-A207-4FD5-97CA-ABB540841F49}" srcOrd="1" destOrd="0" presId="urn:microsoft.com/office/officeart/2018/2/layout/IconLabelList"/>
    <dgm:cxn modelId="{D2D15F7B-C069-43D7-AE2A-BE502A61D45C}" type="presParOf" srcId="{6D458DCD-8E2A-4D36-8D89-8276128CDD06}" destId="{0AAAE27E-C5D0-41D9-BD9D-A5A1970D65F1}" srcOrd="2" destOrd="0" presId="urn:microsoft.com/office/officeart/2018/2/layout/IconLabelList"/>
    <dgm:cxn modelId="{DD70F7C8-36E5-4492-9213-B90311B868DA}" type="presParOf" srcId="{68C5D364-4E5A-41A3-843E-D57281144CE0}" destId="{BD2758BD-F718-4955-B26E-F4A685853F43}" srcOrd="5" destOrd="0" presId="urn:microsoft.com/office/officeart/2018/2/layout/IconLabelList"/>
    <dgm:cxn modelId="{F832CF2B-0F6E-4DA6-8C33-5FEB551A0C3B}" type="presParOf" srcId="{68C5D364-4E5A-41A3-843E-D57281144CE0}" destId="{6185AED4-D720-40E7-8FEB-A64B9EDEF0F8}" srcOrd="6" destOrd="0" presId="urn:microsoft.com/office/officeart/2018/2/layout/IconLabelList"/>
    <dgm:cxn modelId="{B992154E-0CD6-4E4F-937C-8AC8563D04BD}" type="presParOf" srcId="{6185AED4-D720-40E7-8FEB-A64B9EDEF0F8}" destId="{5EFB487C-8CC1-4A52-9A35-D2623676DDF4}" srcOrd="0" destOrd="0" presId="urn:microsoft.com/office/officeart/2018/2/layout/IconLabelList"/>
    <dgm:cxn modelId="{AB9EE75B-0A7F-4842-90FF-7642A027E3FB}" type="presParOf" srcId="{6185AED4-D720-40E7-8FEB-A64B9EDEF0F8}" destId="{BF3B4197-E47C-420D-8C6D-D0AB9BC4A329}" srcOrd="1" destOrd="0" presId="urn:microsoft.com/office/officeart/2018/2/layout/IconLabelList"/>
    <dgm:cxn modelId="{0DE03CB9-D570-46B5-AB78-0AF2288FE83A}" type="presParOf" srcId="{6185AED4-D720-40E7-8FEB-A64B9EDEF0F8}" destId="{DD0C1AC0-0CD5-49EC-B889-7B149907701A}" srcOrd="2" destOrd="0" presId="urn:microsoft.com/office/officeart/2018/2/layout/IconLabelList"/>
    <dgm:cxn modelId="{8225507F-8994-47BC-8099-EDA4F9C4C403}" type="presParOf" srcId="{68C5D364-4E5A-41A3-843E-D57281144CE0}" destId="{0A07F72F-B748-4932-8E3F-0A4501536483}" srcOrd="7" destOrd="0" presId="urn:microsoft.com/office/officeart/2018/2/layout/IconLabelList"/>
    <dgm:cxn modelId="{93F330FE-1B1B-448E-A767-134709E41769}" type="presParOf" srcId="{68C5D364-4E5A-41A3-843E-D57281144CE0}" destId="{1D130B16-3D15-42D5-8183-935F1D6B8625}" srcOrd="8" destOrd="0" presId="urn:microsoft.com/office/officeart/2018/2/layout/IconLabelList"/>
    <dgm:cxn modelId="{0E663DA8-9612-463E-856D-75D364E8CB68}" type="presParOf" srcId="{1D130B16-3D15-42D5-8183-935F1D6B8625}" destId="{06975266-5BBE-428E-A3AB-7340BF18623A}" srcOrd="0" destOrd="0" presId="urn:microsoft.com/office/officeart/2018/2/layout/IconLabelList"/>
    <dgm:cxn modelId="{F2326617-9C2A-4CC3-A7D9-371E5DE894C3}" type="presParOf" srcId="{1D130B16-3D15-42D5-8183-935F1D6B8625}" destId="{B2ECFA4A-8F26-424C-BE82-8D96CBFBF0EC}" srcOrd="1" destOrd="0" presId="urn:microsoft.com/office/officeart/2018/2/layout/IconLabelList"/>
    <dgm:cxn modelId="{DEF036D0-63B5-4199-958F-740D3BCE0374}" type="presParOf" srcId="{1D130B16-3D15-42D5-8183-935F1D6B8625}" destId="{38AA5E81-459F-4484-9F3E-5270722D850E}" srcOrd="2" destOrd="0" presId="urn:microsoft.com/office/officeart/2018/2/layout/IconLabelList"/>
    <dgm:cxn modelId="{2D810F2A-91D2-4DBB-9E51-8660404434A6}" type="presParOf" srcId="{68C5D364-4E5A-41A3-843E-D57281144CE0}" destId="{8ADC51D9-022A-46A2-B308-C7323E5F9CF7}" srcOrd="9" destOrd="0" presId="urn:microsoft.com/office/officeart/2018/2/layout/IconLabelList"/>
    <dgm:cxn modelId="{A78C30C4-0E04-40C2-BA79-4F2DE7A922EE}" type="presParOf" srcId="{68C5D364-4E5A-41A3-843E-D57281144CE0}" destId="{C5643E90-C4F5-45E5-8EEA-CBE4F1E673FF}" srcOrd="10" destOrd="0" presId="urn:microsoft.com/office/officeart/2018/2/layout/IconLabelList"/>
    <dgm:cxn modelId="{101219A7-C741-49CE-9050-7F6490CEE2F3}" type="presParOf" srcId="{C5643E90-C4F5-45E5-8EEA-CBE4F1E673FF}" destId="{46E4F808-5401-440A-B97C-2AC0860BAE9B}" srcOrd="0" destOrd="0" presId="urn:microsoft.com/office/officeart/2018/2/layout/IconLabelList"/>
    <dgm:cxn modelId="{C1DE18FE-0BB5-4D61-A3BE-9D28D9824547}" type="presParOf" srcId="{C5643E90-C4F5-45E5-8EEA-CBE4F1E673FF}" destId="{7025742F-8541-436F-AD78-251F9F54527D}" srcOrd="1" destOrd="0" presId="urn:microsoft.com/office/officeart/2018/2/layout/IconLabelList"/>
    <dgm:cxn modelId="{1CE41F75-14CB-46F6-85CE-A70052CBFA9D}" type="presParOf" srcId="{C5643E90-C4F5-45E5-8EEA-CBE4F1E673FF}" destId="{9324BF2C-42AB-44F8-8AA0-8E1A2E03ECC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E2F8F0-3D2C-4A03-96BE-BCFF7D2A49D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C3E946D-F355-4D6E-9D75-84F78DDCB39E}">
      <dgm:prSet/>
      <dgm:spPr/>
      <dgm:t>
        <a:bodyPr/>
        <a:lstStyle/>
        <a:p>
          <a:r>
            <a:rPr lang="en-US"/>
            <a:t>Prevents the very real concerns and risks</a:t>
          </a:r>
        </a:p>
      </dgm:t>
    </dgm:pt>
    <dgm:pt modelId="{4516A277-5CBC-42EB-B040-F53BB91C8B22}" type="parTrans" cxnId="{B8B4400F-D26E-4228-985D-BADC0371C482}">
      <dgm:prSet/>
      <dgm:spPr/>
      <dgm:t>
        <a:bodyPr/>
        <a:lstStyle/>
        <a:p>
          <a:endParaRPr lang="en-US"/>
        </a:p>
      </dgm:t>
    </dgm:pt>
    <dgm:pt modelId="{B1C74A72-9B1D-44DD-8259-D4792DA359C9}" type="sibTrans" cxnId="{B8B4400F-D26E-4228-985D-BADC0371C482}">
      <dgm:prSet/>
      <dgm:spPr/>
      <dgm:t>
        <a:bodyPr/>
        <a:lstStyle/>
        <a:p>
          <a:endParaRPr lang="en-US"/>
        </a:p>
      </dgm:t>
    </dgm:pt>
    <dgm:pt modelId="{6754ACCF-845B-4825-8D6D-0CA505F035B1}">
      <dgm:prSet/>
      <dgm:spPr/>
      <dgm:t>
        <a:bodyPr/>
        <a:lstStyle/>
        <a:p>
          <a:r>
            <a:rPr lang="en-US"/>
            <a:t>Speeds up the decomposition process</a:t>
          </a:r>
        </a:p>
      </dgm:t>
    </dgm:pt>
    <dgm:pt modelId="{24F42CBD-3433-4C45-BC11-D421A4571975}" type="parTrans" cxnId="{01D41809-0FCA-4CFE-8447-A86C12BCE185}">
      <dgm:prSet/>
      <dgm:spPr/>
      <dgm:t>
        <a:bodyPr/>
        <a:lstStyle/>
        <a:p>
          <a:endParaRPr lang="en-US"/>
        </a:p>
      </dgm:t>
    </dgm:pt>
    <dgm:pt modelId="{315B68C2-894D-441E-81A4-715C10490735}" type="sibTrans" cxnId="{01D41809-0FCA-4CFE-8447-A86C12BCE185}">
      <dgm:prSet/>
      <dgm:spPr/>
      <dgm:t>
        <a:bodyPr/>
        <a:lstStyle/>
        <a:p>
          <a:endParaRPr lang="en-US"/>
        </a:p>
      </dgm:t>
    </dgm:pt>
    <dgm:pt modelId="{83506BFF-312B-45C8-8AB0-6556646C0D09}">
      <dgm:prSet/>
      <dgm:spPr/>
      <dgm:t>
        <a:bodyPr/>
        <a:lstStyle/>
        <a:p>
          <a:r>
            <a:rPr lang="en-US"/>
            <a:t>Mitigates potential pollution from the concentrated nutrients and pathogens in the raw organic materials being processed</a:t>
          </a:r>
        </a:p>
      </dgm:t>
    </dgm:pt>
    <dgm:pt modelId="{A5E5E34A-9503-49A0-9D76-1038C8A19206}" type="parTrans" cxnId="{3B68D134-40CA-4253-859E-CF71CB8BE852}">
      <dgm:prSet/>
      <dgm:spPr/>
      <dgm:t>
        <a:bodyPr/>
        <a:lstStyle/>
        <a:p>
          <a:endParaRPr lang="en-US"/>
        </a:p>
      </dgm:t>
    </dgm:pt>
    <dgm:pt modelId="{D2CE63B1-A666-4CAE-A65F-46B2C5225DD3}" type="sibTrans" cxnId="{3B68D134-40CA-4253-859E-CF71CB8BE852}">
      <dgm:prSet/>
      <dgm:spPr/>
      <dgm:t>
        <a:bodyPr/>
        <a:lstStyle/>
        <a:p>
          <a:endParaRPr lang="en-US"/>
        </a:p>
      </dgm:t>
    </dgm:pt>
    <dgm:pt modelId="{AD0B19A4-A892-4542-BD5C-979F31C2BC16}">
      <dgm:prSet/>
      <dgm:spPr/>
      <dgm:t>
        <a:bodyPr/>
        <a:lstStyle/>
        <a:p>
          <a:r>
            <a:rPr lang="en-US"/>
            <a:t>Has global impacts</a:t>
          </a:r>
        </a:p>
      </dgm:t>
    </dgm:pt>
    <dgm:pt modelId="{4B2DE3B0-9246-4066-AF7B-74D8646A7EF5}" type="parTrans" cxnId="{37540870-C304-41CA-AAB2-9C810FE53363}">
      <dgm:prSet/>
      <dgm:spPr/>
      <dgm:t>
        <a:bodyPr/>
        <a:lstStyle/>
        <a:p>
          <a:endParaRPr lang="en-US"/>
        </a:p>
      </dgm:t>
    </dgm:pt>
    <dgm:pt modelId="{76328F5B-E694-49A1-AA86-CFA8E11CD184}" type="sibTrans" cxnId="{37540870-C304-41CA-AAB2-9C810FE53363}">
      <dgm:prSet/>
      <dgm:spPr/>
      <dgm:t>
        <a:bodyPr/>
        <a:lstStyle/>
        <a:p>
          <a:endParaRPr lang="en-US"/>
        </a:p>
      </dgm:t>
    </dgm:pt>
    <dgm:pt modelId="{E9CBC347-8F5D-5B48-8A07-5714B7FCAA0B}" type="pres">
      <dgm:prSet presAssocID="{A8E2F8F0-3D2C-4A03-96BE-BCFF7D2A49D6}" presName="linear" presStyleCnt="0">
        <dgm:presLayoutVars>
          <dgm:animLvl val="lvl"/>
          <dgm:resizeHandles val="exact"/>
        </dgm:presLayoutVars>
      </dgm:prSet>
      <dgm:spPr/>
    </dgm:pt>
    <dgm:pt modelId="{CFD94538-D431-8543-B088-E8C90C105D62}" type="pres">
      <dgm:prSet presAssocID="{2C3E946D-F355-4D6E-9D75-84F78DDCB39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A61F6BF-2F23-6640-8DA4-FB628821476E}" type="pres">
      <dgm:prSet presAssocID="{B1C74A72-9B1D-44DD-8259-D4792DA359C9}" presName="spacer" presStyleCnt="0"/>
      <dgm:spPr/>
    </dgm:pt>
    <dgm:pt modelId="{3678799C-A56B-3B45-8A52-3E8BA59EE7BB}" type="pres">
      <dgm:prSet presAssocID="{6754ACCF-845B-4825-8D6D-0CA505F035B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C5E8D4F-7998-B641-A177-A18B0118574E}" type="pres">
      <dgm:prSet presAssocID="{315B68C2-894D-441E-81A4-715C10490735}" presName="spacer" presStyleCnt="0"/>
      <dgm:spPr/>
    </dgm:pt>
    <dgm:pt modelId="{C3847691-2718-4843-A9BD-CF9F53950E67}" type="pres">
      <dgm:prSet presAssocID="{83506BFF-312B-45C8-8AB0-6556646C0D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CEB2EB-E9A4-374E-A35A-0A7CEE07AFED}" type="pres">
      <dgm:prSet presAssocID="{D2CE63B1-A666-4CAE-A65F-46B2C5225DD3}" presName="spacer" presStyleCnt="0"/>
      <dgm:spPr/>
    </dgm:pt>
    <dgm:pt modelId="{33EDBED1-31E4-A04D-8BF9-891001EF222D}" type="pres">
      <dgm:prSet presAssocID="{AD0B19A4-A892-4542-BD5C-979F31C2BC1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9817703-D81D-3C4A-871A-E8839627A27F}" type="presOf" srcId="{83506BFF-312B-45C8-8AB0-6556646C0D09}" destId="{C3847691-2718-4843-A9BD-CF9F53950E67}" srcOrd="0" destOrd="0" presId="urn:microsoft.com/office/officeart/2005/8/layout/vList2"/>
    <dgm:cxn modelId="{1D4E7208-99D1-874D-A76B-F40A4FA084B8}" type="presOf" srcId="{6754ACCF-845B-4825-8D6D-0CA505F035B1}" destId="{3678799C-A56B-3B45-8A52-3E8BA59EE7BB}" srcOrd="0" destOrd="0" presId="urn:microsoft.com/office/officeart/2005/8/layout/vList2"/>
    <dgm:cxn modelId="{01D41809-0FCA-4CFE-8447-A86C12BCE185}" srcId="{A8E2F8F0-3D2C-4A03-96BE-BCFF7D2A49D6}" destId="{6754ACCF-845B-4825-8D6D-0CA505F035B1}" srcOrd="1" destOrd="0" parTransId="{24F42CBD-3433-4C45-BC11-D421A4571975}" sibTransId="{315B68C2-894D-441E-81A4-715C10490735}"/>
    <dgm:cxn modelId="{B8B4400F-D26E-4228-985D-BADC0371C482}" srcId="{A8E2F8F0-3D2C-4A03-96BE-BCFF7D2A49D6}" destId="{2C3E946D-F355-4D6E-9D75-84F78DDCB39E}" srcOrd="0" destOrd="0" parTransId="{4516A277-5CBC-42EB-B040-F53BB91C8B22}" sibTransId="{B1C74A72-9B1D-44DD-8259-D4792DA359C9}"/>
    <dgm:cxn modelId="{B268021F-1C4A-AC44-B72A-6A3E978519D7}" type="presOf" srcId="{2C3E946D-F355-4D6E-9D75-84F78DDCB39E}" destId="{CFD94538-D431-8543-B088-E8C90C105D62}" srcOrd="0" destOrd="0" presId="urn:microsoft.com/office/officeart/2005/8/layout/vList2"/>
    <dgm:cxn modelId="{3B68D134-40CA-4253-859E-CF71CB8BE852}" srcId="{A8E2F8F0-3D2C-4A03-96BE-BCFF7D2A49D6}" destId="{83506BFF-312B-45C8-8AB0-6556646C0D09}" srcOrd="2" destOrd="0" parTransId="{A5E5E34A-9503-49A0-9D76-1038C8A19206}" sibTransId="{D2CE63B1-A666-4CAE-A65F-46B2C5225DD3}"/>
    <dgm:cxn modelId="{37540870-C304-41CA-AAB2-9C810FE53363}" srcId="{A8E2F8F0-3D2C-4A03-96BE-BCFF7D2A49D6}" destId="{AD0B19A4-A892-4542-BD5C-979F31C2BC16}" srcOrd="3" destOrd="0" parTransId="{4B2DE3B0-9246-4066-AF7B-74D8646A7EF5}" sibTransId="{76328F5B-E694-49A1-AA86-CFA8E11CD184}"/>
    <dgm:cxn modelId="{DB686387-5D8B-D54E-BF70-93A239C5DDE8}" type="presOf" srcId="{AD0B19A4-A892-4542-BD5C-979F31C2BC16}" destId="{33EDBED1-31E4-A04D-8BF9-891001EF222D}" srcOrd="0" destOrd="0" presId="urn:microsoft.com/office/officeart/2005/8/layout/vList2"/>
    <dgm:cxn modelId="{F7E5468B-F546-1C44-AEF5-DB5DCC0956DC}" type="presOf" srcId="{A8E2F8F0-3D2C-4A03-96BE-BCFF7D2A49D6}" destId="{E9CBC347-8F5D-5B48-8A07-5714B7FCAA0B}" srcOrd="0" destOrd="0" presId="urn:microsoft.com/office/officeart/2005/8/layout/vList2"/>
    <dgm:cxn modelId="{AA356747-CAB8-8F4A-ACDD-388B1CE3C9A9}" type="presParOf" srcId="{E9CBC347-8F5D-5B48-8A07-5714B7FCAA0B}" destId="{CFD94538-D431-8543-B088-E8C90C105D62}" srcOrd="0" destOrd="0" presId="urn:microsoft.com/office/officeart/2005/8/layout/vList2"/>
    <dgm:cxn modelId="{8E391C70-1977-0345-A732-1E5CA61AE0EC}" type="presParOf" srcId="{E9CBC347-8F5D-5B48-8A07-5714B7FCAA0B}" destId="{CA61F6BF-2F23-6640-8DA4-FB628821476E}" srcOrd="1" destOrd="0" presId="urn:microsoft.com/office/officeart/2005/8/layout/vList2"/>
    <dgm:cxn modelId="{194AA018-79FB-4E46-A9A0-2B6D301D34FF}" type="presParOf" srcId="{E9CBC347-8F5D-5B48-8A07-5714B7FCAA0B}" destId="{3678799C-A56B-3B45-8A52-3E8BA59EE7BB}" srcOrd="2" destOrd="0" presId="urn:microsoft.com/office/officeart/2005/8/layout/vList2"/>
    <dgm:cxn modelId="{F6796970-4865-8140-B57C-238431CA448B}" type="presParOf" srcId="{E9CBC347-8F5D-5B48-8A07-5714B7FCAA0B}" destId="{AC5E8D4F-7998-B641-A177-A18B0118574E}" srcOrd="3" destOrd="0" presId="urn:microsoft.com/office/officeart/2005/8/layout/vList2"/>
    <dgm:cxn modelId="{795E6DEA-E686-8D46-9872-7B4ADB4DB6E1}" type="presParOf" srcId="{E9CBC347-8F5D-5B48-8A07-5714B7FCAA0B}" destId="{C3847691-2718-4843-A9BD-CF9F53950E67}" srcOrd="4" destOrd="0" presId="urn:microsoft.com/office/officeart/2005/8/layout/vList2"/>
    <dgm:cxn modelId="{76CE204E-20E0-E246-990F-F908FE32FD71}" type="presParOf" srcId="{E9CBC347-8F5D-5B48-8A07-5714B7FCAA0B}" destId="{21CEB2EB-E9A4-374E-A35A-0A7CEE07AFED}" srcOrd="5" destOrd="0" presId="urn:microsoft.com/office/officeart/2005/8/layout/vList2"/>
    <dgm:cxn modelId="{682B35A8-1EFB-EE46-B8C2-CAA6516494C9}" type="presParOf" srcId="{E9CBC347-8F5D-5B48-8A07-5714B7FCAA0B}" destId="{33EDBED1-31E4-A04D-8BF9-891001EF222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8729BB-A32D-4D51-B180-6614108EA35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4D3DF90-9117-4509-942E-6CC7CA067131}">
      <dgm:prSet/>
      <dgm:spPr/>
      <dgm:t>
        <a:bodyPr/>
        <a:lstStyle/>
        <a:p>
          <a:r>
            <a:rPr lang="en-US"/>
            <a:t>Land is scarce</a:t>
          </a:r>
        </a:p>
      </dgm:t>
    </dgm:pt>
    <dgm:pt modelId="{F3DA5046-C76C-441D-ADCD-BB02CD4FB3F3}" type="parTrans" cxnId="{32B199AE-54A1-466E-B3D8-AA031F009AE3}">
      <dgm:prSet/>
      <dgm:spPr/>
      <dgm:t>
        <a:bodyPr/>
        <a:lstStyle/>
        <a:p>
          <a:endParaRPr lang="en-US"/>
        </a:p>
      </dgm:t>
    </dgm:pt>
    <dgm:pt modelId="{7CF7B664-D793-4DC2-AAF8-B1281CE37E8F}" type="sibTrans" cxnId="{32B199AE-54A1-466E-B3D8-AA031F009AE3}">
      <dgm:prSet/>
      <dgm:spPr/>
      <dgm:t>
        <a:bodyPr/>
        <a:lstStyle/>
        <a:p>
          <a:endParaRPr lang="en-US"/>
        </a:p>
      </dgm:t>
    </dgm:pt>
    <dgm:pt modelId="{732A3B4C-2997-47DB-9578-E8A3D373C124}">
      <dgm:prSet/>
      <dgm:spPr/>
      <dgm:t>
        <a:bodyPr/>
        <a:lstStyle/>
        <a:p>
          <a:r>
            <a:rPr lang="en-US"/>
            <a:t>Massachusetts agricultural land is 3</a:t>
          </a:r>
          <a:r>
            <a:rPr lang="en-US" baseline="30000"/>
            <a:t>rd</a:t>
          </a:r>
          <a:r>
            <a:rPr lang="en-US"/>
            <a:t> most expensive in the country (2025 USDA)</a:t>
          </a:r>
        </a:p>
      </dgm:t>
    </dgm:pt>
    <dgm:pt modelId="{EDD0CC96-0BAD-4F57-974C-011F34682211}" type="parTrans" cxnId="{C222593A-5F83-4A2B-BE98-1553D77EBCCC}">
      <dgm:prSet/>
      <dgm:spPr/>
      <dgm:t>
        <a:bodyPr/>
        <a:lstStyle/>
        <a:p>
          <a:endParaRPr lang="en-US"/>
        </a:p>
      </dgm:t>
    </dgm:pt>
    <dgm:pt modelId="{FC3BCFBD-257F-4EB0-A761-9B1B84C32ED1}" type="sibTrans" cxnId="{C222593A-5F83-4A2B-BE98-1553D77EBCCC}">
      <dgm:prSet/>
      <dgm:spPr/>
      <dgm:t>
        <a:bodyPr/>
        <a:lstStyle/>
        <a:p>
          <a:endParaRPr lang="en-US"/>
        </a:p>
      </dgm:t>
    </dgm:pt>
    <dgm:pt modelId="{7C1CEF13-A1B4-4D21-A6E9-067C3E02E43C}">
      <dgm:prSet/>
      <dgm:spPr/>
      <dgm:t>
        <a:bodyPr/>
        <a:lstStyle/>
        <a:p>
          <a:r>
            <a:rPr lang="en-US"/>
            <a:t>Development pressure and NIMBYism are significant factors</a:t>
          </a:r>
        </a:p>
      </dgm:t>
    </dgm:pt>
    <dgm:pt modelId="{CB36878E-76E4-4724-9C2B-0FA0E5A76B77}" type="parTrans" cxnId="{85D71F1E-4B90-45E6-BBB3-E745B1FA261C}">
      <dgm:prSet/>
      <dgm:spPr/>
      <dgm:t>
        <a:bodyPr/>
        <a:lstStyle/>
        <a:p>
          <a:endParaRPr lang="en-US"/>
        </a:p>
      </dgm:t>
    </dgm:pt>
    <dgm:pt modelId="{AB12D131-9FB7-446B-A337-3E1886ECB87F}" type="sibTrans" cxnId="{85D71F1E-4B90-45E6-BBB3-E745B1FA261C}">
      <dgm:prSet/>
      <dgm:spPr/>
      <dgm:t>
        <a:bodyPr/>
        <a:lstStyle/>
        <a:p>
          <a:endParaRPr lang="en-US"/>
        </a:p>
      </dgm:t>
    </dgm:pt>
    <dgm:pt modelId="{67D7831B-F4F6-4921-AC72-538E323C5164}">
      <dgm:prSet/>
      <dgm:spPr/>
      <dgm:t>
        <a:bodyPr/>
        <a:lstStyle/>
        <a:p>
          <a:r>
            <a:rPr lang="en-US"/>
            <a:t>We need to support and value our existing composting infrastructure (it’s not getting easier to build stuff)</a:t>
          </a:r>
        </a:p>
      </dgm:t>
    </dgm:pt>
    <dgm:pt modelId="{85E8365B-4ED3-489A-9B5C-3B27E55EA5F1}" type="parTrans" cxnId="{340B0D81-3E90-4CBD-9E4B-978E4151B24D}">
      <dgm:prSet/>
      <dgm:spPr/>
      <dgm:t>
        <a:bodyPr/>
        <a:lstStyle/>
        <a:p>
          <a:endParaRPr lang="en-US"/>
        </a:p>
      </dgm:t>
    </dgm:pt>
    <dgm:pt modelId="{5B9A2832-707B-4164-9002-E7B1B860EAAB}" type="sibTrans" cxnId="{340B0D81-3E90-4CBD-9E4B-978E4151B24D}">
      <dgm:prSet/>
      <dgm:spPr/>
      <dgm:t>
        <a:bodyPr/>
        <a:lstStyle/>
        <a:p>
          <a:endParaRPr lang="en-US"/>
        </a:p>
      </dgm:t>
    </dgm:pt>
    <dgm:pt modelId="{69A8587A-4EEE-BE49-A4A2-BEA64F33D607}" type="pres">
      <dgm:prSet presAssocID="{F28729BB-A32D-4D51-B180-6614108EA357}" presName="linear" presStyleCnt="0">
        <dgm:presLayoutVars>
          <dgm:animLvl val="lvl"/>
          <dgm:resizeHandles val="exact"/>
        </dgm:presLayoutVars>
      </dgm:prSet>
      <dgm:spPr/>
    </dgm:pt>
    <dgm:pt modelId="{71A8CE08-474A-414B-BF77-131DC3CEEE3D}" type="pres">
      <dgm:prSet presAssocID="{D4D3DF90-9117-4509-942E-6CC7CA06713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E7F5986-8CDD-AB49-B107-A8F606795166}" type="pres">
      <dgm:prSet presAssocID="{7CF7B664-D793-4DC2-AAF8-B1281CE37E8F}" presName="spacer" presStyleCnt="0"/>
      <dgm:spPr/>
    </dgm:pt>
    <dgm:pt modelId="{E9D51314-8F4A-834C-B997-0F2707171AA5}" type="pres">
      <dgm:prSet presAssocID="{732A3B4C-2997-47DB-9578-E8A3D373C12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79B0983-6FF6-6B4C-BD83-2420C7E2488B}" type="pres">
      <dgm:prSet presAssocID="{FC3BCFBD-257F-4EB0-A761-9B1B84C32ED1}" presName="spacer" presStyleCnt="0"/>
      <dgm:spPr/>
    </dgm:pt>
    <dgm:pt modelId="{2546FBA7-3F6E-7A47-AF4D-0BCD6DDEDFA7}" type="pres">
      <dgm:prSet presAssocID="{7C1CEF13-A1B4-4D21-A6E9-067C3E02E43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6B300FD-684D-DC41-800B-3EF8ECE12274}" type="pres">
      <dgm:prSet presAssocID="{AB12D131-9FB7-446B-A337-3E1886ECB87F}" presName="spacer" presStyleCnt="0"/>
      <dgm:spPr/>
    </dgm:pt>
    <dgm:pt modelId="{BDD4758E-EB94-AC42-9975-2C43509283D9}" type="pres">
      <dgm:prSet presAssocID="{67D7831B-F4F6-4921-AC72-538E323C51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5D71F1E-4B90-45E6-BBB3-E745B1FA261C}" srcId="{F28729BB-A32D-4D51-B180-6614108EA357}" destId="{7C1CEF13-A1B4-4D21-A6E9-067C3E02E43C}" srcOrd="2" destOrd="0" parTransId="{CB36878E-76E4-4724-9C2B-0FA0E5A76B77}" sibTransId="{AB12D131-9FB7-446B-A337-3E1886ECB87F}"/>
    <dgm:cxn modelId="{638E5627-245F-454F-9C14-F7CF628F7AC1}" type="presOf" srcId="{7C1CEF13-A1B4-4D21-A6E9-067C3E02E43C}" destId="{2546FBA7-3F6E-7A47-AF4D-0BCD6DDEDFA7}" srcOrd="0" destOrd="0" presId="urn:microsoft.com/office/officeart/2005/8/layout/vList2"/>
    <dgm:cxn modelId="{2180363A-25AD-704E-B1F0-3734A1BEB5D3}" type="presOf" srcId="{67D7831B-F4F6-4921-AC72-538E323C5164}" destId="{BDD4758E-EB94-AC42-9975-2C43509283D9}" srcOrd="0" destOrd="0" presId="urn:microsoft.com/office/officeart/2005/8/layout/vList2"/>
    <dgm:cxn modelId="{C222593A-5F83-4A2B-BE98-1553D77EBCCC}" srcId="{F28729BB-A32D-4D51-B180-6614108EA357}" destId="{732A3B4C-2997-47DB-9578-E8A3D373C124}" srcOrd="1" destOrd="0" parTransId="{EDD0CC96-0BAD-4F57-974C-011F34682211}" sibTransId="{FC3BCFBD-257F-4EB0-A761-9B1B84C32ED1}"/>
    <dgm:cxn modelId="{2BD3F13D-25ED-5D44-A785-E642376FA09E}" type="presOf" srcId="{F28729BB-A32D-4D51-B180-6614108EA357}" destId="{69A8587A-4EEE-BE49-A4A2-BEA64F33D607}" srcOrd="0" destOrd="0" presId="urn:microsoft.com/office/officeart/2005/8/layout/vList2"/>
    <dgm:cxn modelId="{BDF0384E-2633-3141-B518-6BE19BB3A178}" type="presOf" srcId="{D4D3DF90-9117-4509-942E-6CC7CA067131}" destId="{71A8CE08-474A-414B-BF77-131DC3CEEE3D}" srcOrd="0" destOrd="0" presId="urn:microsoft.com/office/officeart/2005/8/layout/vList2"/>
    <dgm:cxn modelId="{340B0D81-3E90-4CBD-9E4B-978E4151B24D}" srcId="{F28729BB-A32D-4D51-B180-6614108EA357}" destId="{67D7831B-F4F6-4921-AC72-538E323C5164}" srcOrd="3" destOrd="0" parTransId="{85E8365B-4ED3-489A-9B5C-3B27E55EA5F1}" sibTransId="{5B9A2832-707B-4164-9002-E7B1B860EAAB}"/>
    <dgm:cxn modelId="{32B199AE-54A1-466E-B3D8-AA031F009AE3}" srcId="{F28729BB-A32D-4D51-B180-6614108EA357}" destId="{D4D3DF90-9117-4509-942E-6CC7CA067131}" srcOrd="0" destOrd="0" parTransId="{F3DA5046-C76C-441D-ADCD-BB02CD4FB3F3}" sibTransId="{7CF7B664-D793-4DC2-AAF8-B1281CE37E8F}"/>
    <dgm:cxn modelId="{F89DE0EA-A605-DA47-8DC7-FA6C202CA2A5}" type="presOf" srcId="{732A3B4C-2997-47DB-9578-E8A3D373C124}" destId="{E9D51314-8F4A-834C-B997-0F2707171AA5}" srcOrd="0" destOrd="0" presId="urn:microsoft.com/office/officeart/2005/8/layout/vList2"/>
    <dgm:cxn modelId="{08726B44-AB6B-F54C-B0F4-25F4B2F15700}" type="presParOf" srcId="{69A8587A-4EEE-BE49-A4A2-BEA64F33D607}" destId="{71A8CE08-474A-414B-BF77-131DC3CEEE3D}" srcOrd="0" destOrd="0" presId="urn:microsoft.com/office/officeart/2005/8/layout/vList2"/>
    <dgm:cxn modelId="{5E4E8369-77EC-4040-96EC-63D5C19382B1}" type="presParOf" srcId="{69A8587A-4EEE-BE49-A4A2-BEA64F33D607}" destId="{0E7F5986-8CDD-AB49-B107-A8F606795166}" srcOrd="1" destOrd="0" presId="urn:microsoft.com/office/officeart/2005/8/layout/vList2"/>
    <dgm:cxn modelId="{F204F35D-A639-8041-B92D-BDF46464E035}" type="presParOf" srcId="{69A8587A-4EEE-BE49-A4A2-BEA64F33D607}" destId="{E9D51314-8F4A-834C-B997-0F2707171AA5}" srcOrd="2" destOrd="0" presId="urn:microsoft.com/office/officeart/2005/8/layout/vList2"/>
    <dgm:cxn modelId="{25D32D88-E369-6946-8A90-45037A201207}" type="presParOf" srcId="{69A8587A-4EEE-BE49-A4A2-BEA64F33D607}" destId="{F79B0983-6FF6-6B4C-BD83-2420C7E2488B}" srcOrd="3" destOrd="0" presId="urn:microsoft.com/office/officeart/2005/8/layout/vList2"/>
    <dgm:cxn modelId="{14284A5E-1BC1-2C48-B739-6D685DB3905B}" type="presParOf" srcId="{69A8587A-4EEE-BE49-A4A2-BEA64F33D607}" destId="{2546FBA7-3F6E-7A47-AF4D-0BCD6DDEDFA7}" srcOrd="4" destOrd="0" presId="urn:microsoft.com/office/officeart/2005/8/layout/vList2"/>
    <dgm:cxn modelId="{CBC7DA9D-16DB-E042-8F80-8B6E98090A49}" type="presParOf" srcId="{69A8587A-4EEE-BE49-A4A2-BEA64F33D607}" destId="{96B300FD-684D-DC41-800B-3EF8ECE12274}" srcOrd="5" destOrd="0" presId="urn:microsoft.com/office/officeart/2005/8/layout/vList2"/>
    <dgm:cxn modelId="{7016ADC5-2A2E-A448-BCE8-4C0ED21AA74C}" type="presParOf" srcId="{69A8587A-4EEE-BE49-A4A2-BEA64F33D607}" destId="{BDD4758E-EB94-AC42-9975-2C43509283D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510F9-3BFE-5845-9037-49A2ADEB3D10}">
      <dsp:nvSpPr>
        <dsp:cNvPr id="0" name=""/>
        <dsp:cNvSpPr/>
      </dsp:nvSpPr>
      <dsp:spPr>
        <a:xfrm>
          <a:off x="0" y="3215424"/>
          <a:ext cx="10335350" cy="10553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Are there examples to use as a road map?</a:t>
          </a:r>
        </a:p>
      </dsp:txBody>
      <dsp:txXfrm>
        <a:off x="0" y="3215424"/>
        <a:ext cx="10335350" cy="1055374"/>
      </dsp:txXfrm>
    </dsp:sp>
    <dsp:sp modelId="{3228CDC4-6E1E-DF4A-9BF3-E95F7459C700}">
      <dsp:nvSpPr>
        <dsp:cNvPr id="0" name=""/>
        <dsp:cNvSpPr/>
      </dsp:nvSpPr>
      <dsp:spPr>
        <a:xfrm rot="10800000">
          <a:off x="0" y="1608089"/>
          <a:ext cx="10335350" cy="162316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How do community composting operations develop?</a:t>
          </a:r>
        </a:p>
      </dsp:txBody>
      <dsp:txXfrm rot="-10800000">
        <a:off x="0" y="1608089"/>
        <a:ext cx="10335350" cy="569731"/>
      </dsp:txXfrm>
    </dsp:sp>
    <dsp:sp modelId="{E010E0CD-858F-114A-A2A2-B5C542E28319}">
      <dsp:nvSpPr>
        <dsp:cNvPr id="0" name=""/>
        <dsp:cNvSpPr/>
      </dsp:nvSpPr>
      <dsp:spPr>
        <a:xfrm>
          <a:off x="5046" y="2083818"/>
          <a:ext cx="3441752" cy="59144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is managed composting?</a:t>
          </a:r>
        </a:p>
      </dsp:txBody>
      <dsp:txXfrm>
        <a:off x="5046" y="2083818"/>
        <a:ext cx="3441752" cy="591447"/>
      </dsp:txXfrm>
    </dsp:sp>
    <dsp:sp modelId="{AF8AE712-45B3-3742-8E54-077F592526D1}">
      <dsp:nvSpPr>
        <dsp:cNvPr id="0" name=""/>
        <dsp:cNvSpPr/>
      </dsp:nvSpPr>
      <dsp:spPr>
        <a:xfrm>
          <a:off x="3446798" y="2083818"/>
          <a:ext cx="3441752" cy="5858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Where might systems be developed?</a:t>
          </a:r>
        </a:p>
      </dsp:txBody>
      <dsp:txXfrm>
        <a:off x="3446798" y="2083818"/>
        <a:ext cx="3441752" cy="585827"/>
      </dsp:txXfrm>
    </dsp:sp>
    <dsp:sp modelId="{257B7001-AABD-554D-B211-27CCE3B39C9B}">
      <dsp:nvSpPr>
        <dsp:cNvPr id="0" name=""/>
        <dsp:cNvSpPr/>
      </dsp:nvSpPr>
      <dsp:spPr>
        <a:xfrm>
          <a:off x="6888551" y="2083818"/>
          <a:ext cx="3441752" cy="58582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are the economics here?</a:t>
          </a:r>
        </a:p>
      </dsp:txBody>
      <dsp:txXfrm>
        <a:off x="6888551" y="2083818"/>
        <a:ext cx="3441752" cy="585827"/>
      </dsp:txXfrm>
    </dsp:sp>
    <dsp:sp modelId="{175C8757-E19F-AD42-9B44-A9CD0B2215E0}">
      <dsp:nvSpPr>
        <dsp:cNvPr id="0" name=""/>
        <dsp:cNvSpPr/>
      </dsp:nvSpPr>
      <dsp:spPr>
        <a:xfrm rot="10800000">
          <a:off x="0" y="755"/>
          <a:ext cx="10335350" cy="162316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community-scale composting?</a:t>
          </a:r>
        </a:p>
      </dsp:txBody>
      <dsp:txXfrm rot="-10800000">
        <a:off x="0" y="755"/>
        <a:ext cx="10335350" cy="569731"/>
      </dsp:txXfrm>
    </dsp:sp>
    <dsp:sp modelId="{20AEFA15-ABC1-F64E-B8DD-E0D3017F3108}">
      <dsp:nvSpPr>
        <dsp:cNvPr id="0" name=""/>
        <dsp:cNvSpPr/>
      </dsp:nvSpPr>
      <dsp:spPr>
        <a:xfrm>
          <a:off x="0" y="568916"/>
          <a:ext cx="5167675" cy="4828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Why do people develop them?</a:t>
          </a:r>
        </a:p>
      </dsp:txBody>
      <dsp:txXfrm>
        <a:off x="0" y="568916"/>
        <a:ext cx="5167675" cy="482846"/>
      </dsp:txXfrm>
    </dsp:sp>
    <dsp:sp modelId="{0EB4451C-712A-5D40-BAF9-D3168AD493CC}">
      <dsp:nvSpPr>
        <dsp:cNvPr id="0" name=""/>
        <dsp:cNvSpPr/>
      </dsp:nvSpPr>
      <dsp:spPr>
        <a:xfrm>
          <a:off x="5167675" y="568916"/>
          <a:ext cx="5167675" cy="48284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Who is involved?</a:t>
          </a:r>
        </a:p>
      </dsp:txBody>
      <dsp:txXfrm>
        <a:off x="5167675" y="568916"/>
        <a:ext cx="5167675" cy="4828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F8864-C166-4F11-BCC5-AF46AE52ADF7}">
      <dsp:nvSpPr>
        <dsp:cNvPr id="0" name=""/>
        <dsp:cNvSpPr/>
      </dsp:nvSpPr>
      <dsp:spPr>
        <a:xfrm>
          <a:off x="1052876" y="1517"/>
          <a:ext cx="1015435" cy="10154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5808C-5063-4420-91DF-FDB9FD2C5648}">
      <dsp:nvSpPr>
        <dsp:cNvPr id="0" name=""/>
        <dsp:cNvSpPr/>
      </dsp:nvSpPr>
      <dsp:spPr>
        <a:xfrm>
          <a:off x="1269281" y="217922"/>
          <a:ext cx="582626" cy="582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00C4F-F668-496A-AE0B-7FB0E4309E7B}">
      <dsp:nvSpPr>
        <dsp:cNvPr id="0" name=""/>
        <dsp:cNvSpPr/>
      </dsp:nvSpPr>
      <dsp:spPr>
        <a:xfrm>
          <a:off x="728270" y="133323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On-site at schools, universities, corporate campuses, food processors</a:t>
          </a:r>
        </a:p>
      </dsp:txBody>
      <dsp:txXfrm>
        <a:off x="728270" y="1333236"/>
        <a:ext cx="1664648" cy="665859"/>
      </dsp:txXfrm>
    </dsp:sp>
    <dsp:sp modelId="{1819662F-7D0E-4170-A9B3-BF17CC1BD844}">
      <dsp:nvSpPr>
        <dsp:cNvPr id="0" name=""/>
        <dsp:cNvSpPr/>
      </dsp:nvSpPr>
      <dsp:spPr>
        <a:xfrm>
          <a:off x="3008838" y="1517"/>
          <a:ext cx="1015435" cy="10154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C0449-C642-4E87-A1EF-F845E9E6BBC7}">
      <dsp:nvSpPr>
        <dsp:cNvPr id="0" name=""/>
        <dsp:cNvSpPr/>
      </dsp:nvSpPr>
      <dsp:spPr>
        <a:xfrm>
          <a:off x="3225243" y="217922"/>
          <a:ext cx="582626" cy="582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2458E-C059-4EE4-B88F-1974A2001760}">
      <dsp:nvSpPr>
        <dsp:cNvPr id="0" name=""/>
        <dsp:cNvSpPr/>
      </dsp:nvSpPr>
      <dsp:spPr>
        <a:xfrm>
          <a:off x="2684232" y="133323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Farms, community farms, community gardens</a:t>
          </a:r>
        </a:p>
      </dsp:txBody>
      <dsp:txXfrm>
        <a:off x="2684232" y="1333236"/>
        <a:ext cx="1664648" cy="665859"/>
      </dsp:txXfrm>
    </dsp:sp>
    <dsp:sp modelId="{B9302DD2-3953-4B79-A09B-1085243E03B4}">
      <dsp:nvSpPr>
        <dsp:cNvPr id="0" name=""/>
        <dsp:cNvSpPr/>
      </dsp:nvSpPr>
      <dsp:spPr>
        <a:xfrm>
          <a:off x="4964800" y="1517"/>
          <a:ext cx="1015435" cy="101543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C258A-1CAF-4E09-B69B-7169023AF93A}">
      <dsp:nvSpPr>
        <dsp:cNvPr id="0" name=""/>
        <dsp:cNvSpPr/>
      </dsp:nvSpPr>
      <dsp:spPr>
        <a:xfrm>
          <a:off x="5181205" y="217922"/>
          <a:ext cx="582626" cy="582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752AF-F634-4A50-A965-D757654FE3B2}">
      <dsp:nvSpPr>
        <dsp:cNvPr id="0" name=""/>
        <dsp:cNvSpPr/>
      </dsp:nvSpPr>
      <dsp:spPr>
        <a:xfrm>
          <a:off x="4640194" y="133323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Parks</a:t>
          </a:r>
        </a:p>
      </dsp:txBody>
      <dsp:txXfrm>
        <a:off x="4640194" y="1333236"/>
        <a:ext cx="1664648" cy="665859"/>
      </dsp:txXfrm>
    </dsp:sp>
    <dsp:sp modelId="{A2047F73-5010-44A5-B2E0-41E2F01D5CF1}">
      <dsp:nvSpPr>
        <dsp:cNvPr id="0" name=""/>
        <dsp:cNvSpPr/>
      </dsp:nvSpPr>
      <dsp:spPr>
        <a:xfrm>
          <a:off x="6920762" y="1517"/>
          <a:ext cx="1015435" cy="10154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2BD35F-D5B7-4F77-A64A-0563CD972F94}">
      <dsp:nvSpPr>
        <dsp:cNvPr id="0" name=""/>
        <dsp:cNvSpPr/>
      </dsp:nvSpPr>
      <dsp:spPr>
        <a:xfrm>
          <a:off x="7137166" y="217922"/>
          <a:ext cx="582626" cy="5826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3D158-6F58-457B-9BDC-470559E2036D}">
      <dsp:nvSpPr>
        <dsp:cNvPr id="0" name=""/>
        <dsp:cNvSpPr/>
      </dsp:nvSpPr>
      <dsp:spPr>
        <a:xfrm>
          <a:off x="6596156" y="133323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State lands</a:t>
          </a:r>
        </a:p>
      </dsp:txBody>
      <dsp:txXfrm>
        <a:off x="6596156" y="1333236"/>
        <a:ext cx="1664648" cy="665859"/>
      </dsp:txXfrm>
    </dsp:sp>
    <dsp:sp modelId="{6BA3FB9B-1B17-41C0-AB46-A12389330F7E}">
      <dsp:nvSpPr>
        <dsp:cNvPr id="0" name=""/>
        <dsp:cNvSpPr/>
      </dsp:nvSpPr>
      <dsp:spPr>
        <a:xfrm>
          <a:off x="8876724" y="1517"/>
          <a:ext cx="1015435" cy="10154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01909-C4AB-48F4-93C3-A4A34C2B4078}">
      <dsp:nvSpPr>
        <dsp:cNvPr id="0" name=""/>
        <dsp:cNvSpPr/>
      </dsp:nvSpPr>
      <dsp:spPr>
        <a:xfrm>
          <a:off x="9093128" y="217922"/>
          <a:ext cx="582626" cy="5826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F1A09-EA93-4ACD-B659-D7E0293C3D0C}">
      <dsp:nvSpPr>
        <dsp:cNvPr id="0" name=""/>
        <dsp:cNvSpPr/>
      </dsp:nvSpPr>
      <dsp:spPr>
        <a:xfrm>
          <a:off x="8552118" y="133323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Brownfields</a:t>
          </a:r>
        </a:p>
      </dsp:txBody>
      <dsp:txXfrm>
        <a:off x="8552118" y="1333236"/>
        <a:ext cx="1664648" cy="665859"/>
      </dsp:txXfrm>
    </dsp:sp>
    <dsp:sp modelId="{1861AB55-B7F5-4F8B-876A-6ABA140881D3}">
      <dsp:nvSpPr>
        <dsp:cNvPr id="0" name=""/>
        <dsp:cNvSpPr/>
      </dsp:nvSpPr>
      <dsp:spPr>
        <a:xfrm>
          <a:off x="3008838" y="2415258"/>
          <a:ext cx="1015435" cy="10154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21C3C-6DCB-46AF-B11D-AD81B6928386}">
      <dsp:nvSpPr>
        <dsp:cNvPr id="0" name=""/>
        <dsp:cNvSpPr/>
      </dsp:nvSpPr>
      <dsp:spPr>
        <a:xfrm>
          <a:off x="3225243" y="2631662"/>
          <a:ext cx="582626" cy="5826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B5701-89E0-4B9C-B5CF-0281222611CC}">
      <dsp:nvSpPr>
        <dsp:cNvPr id="0" name=""/>
        <dsp:cNvSpPr/>
      </dsp:nvSpPr>
      <dsp:spPr>
        <a:xfrm>
          <a:off x="2684232" y="374697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Capped </a:t>
          </a:r>
          <a:r>
            <a:rPr lang="en-US" sz="1100" kern="1200" dirty="0" err="1"/>
            <a:t>andfills</a:t>
          </a:r>
          <a:endParaRPr lang="en-US" sz="1100" kern="1200" dirty="0"/>
        </a:p>
      </dsp:txBody>
      <dsp:txXfrm>
        <a:off x="2684232" y="3746976"/>
        <a:ext cx="1664648" cy="665859"/>
      </dsp:txXfrm>
    </dsp:sp>
    <dsp:sp modelId="{949EA21B-AB38-4D32-9ED9-0D43C15427A2}">
      <dsp:nvSpPr>
        <dsp:cNvPr id="0" name=""/>
        <dsp:cNvSpPr/>
      </dsp:nvSpPr>
      <dsp:spPr>
        <a:xfrm>
          <a:off x="4964800" y="2415258"/>
          <a:ext cx="1015435" cy="10154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D6F05-2DE3-497D-B5F1-6DCA42890581}">
      <dsp:nvSpPr>
        <dsp:cNvPr id="0" name=""/>
        <dsp:cNvSpPr/>
      </dsp:nvSpPr>
      <dsp:spPr>
        <a:xfrm>
          <a:off x="5181205" y="2631662"/>
          <a:ext cx="582626" cy="58262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7C418-BD62-44C6-B942-D6079E629ACE}">
      <dsp:nvSpPr>
        <dsp:cNvPr id="0" name=""/>
        <dsp:cNvSpPr/>
      </dsp:nvSpPr>
      <dsp:spPr>
        <a:xfrm>
          <a:off x="4640194" y="374697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Vacant lots, airports</a:t>
          </a:r>
        </a:p>
      </dsp:txBody>
      <dsp:txXfrm>
        <a:off x="4640194" y="3746976"/>
        <a:ext cx="1664648" cy="665859"/>
      </dsp:txXfrm>
    </dsp:sp>
    <dsp:sp modelId="{AE754946-0069-45E8-A374-36E73ACC62BF}">
      <dsp:nvSpPr>
        <dsp:cNvPr id="0" name=""/>
        <dsp:cNvSpPr/>
      </dsp:nvSpPr>
      <dsp:spPr>
        <a:xfrm>
          <a:off x="6920762" y="2415258"/>
          <a:ext cx="1015435" cy="101543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B0E5C-067C-4B6B-A99D-BD57E5309332}">
      <dsp:nvSpPr>
        <dsp:cNvPr id="0" name=""/>
        <dsp:cNvSpPr/>
      </dsp:nvSpPr>
      <dsp:spPr>
        <a:xfrm>
          <a:off x="7137166" y="2631662"/>
          <a:ext cx="582626" cy="58262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E3A8C-C661-4DE8-AA1B-302BCB5F709F}">
      <dsp:nvSpPr>
        <dsp:cNvPr id="0" name=""/>
        <dsp:cNvSpPr/>
      </dsp:nvSpPr>
      <dsp:spPr>
        <a:xfrm>
          <a:off x="6596156" y="3746976"/>
          <a:ext cx="1664648" cy="665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Public spaces</a:t>
          </a:r>
        </a:p>
      </dsp:txBody>
      <dsp:txXfrm>
        <a:off x="6596156" y="3746976"/>
        <a:ext cx="1664648" cy="6658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B9F8B-DD72-854E-AE06-89CD19960139}">
      <dsp:nvSpPr>
        <dsp:cNvPr id="0" name=""/>
        <dsp:cNvSpPr/>
      </dsp:nvSpPr>
      <dsp:spPr>
        <a:xfrm>
          <a:off x="0" y="0"/>
          <a:ext cx="69494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7073D-2DFC-1642-A217-7A792842C63C}">
      <dsp:nvSpPr>
        <dsp:cNvPr id="0" name=""/>
        <dsp:cNvSpPr/>
      </dsp:nvSpPr>
      <dsp:spPr>
        <a:xfrm>
          <a:off x="0" y="0"/>
          <a:ext cx="6949440" cy="1446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Kind of like trying to understand and compare cell phone plans…</a:t>
          </a:r>
        </a:p>
      </dsp:txBody>
      <dsp:txXfrm>
        <a:off x="0" y="0"/>
        <a:ext cx="6949440" cy="1446659"/>
      </dsp:txXfrm>
    </dsp:sp>
    <dsp:sp modelId="{FDFB3219-1CEC-B94B-BF54-98942A7206DF}">
      <dsp:nvSpPr>
        <dsp:cNvPr id="0" name=""/>
        <dsp:cNvSpPr/>
      </dsp:nvSpPr>
      <dsp:spPr>
        <a:xfrm>
          <a:off x="0" y="1446659"/>
          <a:ext cx="6949440" cy="0"/>
        </a:xfrm>
        <a:prstGeom prst="line">
          <a:avLst/>
        </a:prstGeom>
        <a:solidFill>
          <a:schemeClr val="accent2">
            <a:hueOff val="-347110"/>
            <a:satOff val="-7210"/>
            <a:lumOff val="-1961"/>
            <a:alphaOff val="0"/>
          </a:schemeClr>
        </a:solidFill>
        <a:ln w="12700" cap="flat" cmpd="sng" algn="ctr">
          <a:solidFill>
            <a:schemeClr val="accent2">
              <a:hueOff val="-347110"/>
              <a:satOff val="-7210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7A927-D408-004B-936C-416CAF8FD382}">
      <dsp:nvSpPr>
        <dsp:cNvPr id="0" name=""/>
        <dsp:cNvSpPr/>
      </dsp:nvSpPr>
      <dsp:spPr>
        <a:xfrm>
          <a:off x="0" y="1446659"/>
          <a:ext cx="6949440" cy="1446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Is this a basic service that everyone should have access to?</a:t>
          </a:r>
        </a:p>
      </dsp:txBody>
      <dsp:txXfrm>
        <a:off x="0" y="1446659"/>
        <a:ext cx="6949440" cy="1446659"/>
      </dsp:txXfrm>
    </dsp:sp>
    <dsp:sp modelId="{3DAFF9D1-F1D3-B24C-A6FE-8A2C069EA6D5}">
      <dsp:nvSpPr>
        <dsp:cNvPr id="0" name=""/>
        <dsp:cNvSpPr/>
      </dsp:nvSpPr>
      <dsp:spPr>
        <a:xfrm>
          <a:off x="0" y="2893318"/>
          <a:ext cx="6949440" cy="0"/>
        </a:xfrm>
        <a:prstGeom prst="line">
          <a:avLst/>
        </a:prstGeom>
        <a:solidFill>
          <a:schemeClr val="accent2">
            <a:hueOff val="-694219"/>
            <a:satOff val="-14421"/>
            <a:lumOff val="-3921"/>
            <a:alphaOff val="0"/>
          </a:schemeClr>
        </a:solidFill>
        <a:ln w="12700" cap="flat" cmpd="sng" algn="ctr">
          <a:solidFill>
            <a:schemeClr val="accent2">
              <a:hueOff val="-694219"/>
              <a:satOff val="-14421"/>
              <a:lumOff val="-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D0538-19DC-0B40-A161-5935D89396ED}">
      <dsp:nvSpPr>
        <dsp:cNvPr id="0" name=""/>
        <dsp:cNvSpPr/>
      </dsp:nvSpPr>
      <dsp:spPr>
        <a:xfrm>
          <a:off x="0" y="2893318"/>
          <a:ext cx="6949440" cy="1446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Is the organization/facility/community meeting its goals and aligning with its principles?</a:t>
          </a:r>
        </a:p>
      </dsp:txBody>
      <dsp:txXfrm>
        <a:off x="0" y="2893318"/>
        <a:ext cx="6949440" cy="1446659"/>
      </dsp:txXfrm>
    </dsp:sp>
    <dsp:sp modelId="{2695707F-8F43-2542-9AA7-E15E2FFFFA5E}">
      <dsp:nvSpPr>
        <dsp:cNvPr id="0" name=""/>
        <dsp:cNvSpPr/>
      </dsp:nvSpPr>
      <dsp:spPr>
        <a:xfrm>
          <a:off x="0" y="4339978"/>
          <a:ext cx="6949440" cy="0"/>
        </a:xfrm>
        <a:prstGeom prst="line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accent2">
              <a:hueOff val="-1041329"/>
              <a:satOff val="-21631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DC7E7-1DE8-4B4C-A1B3-8D88FB206585}">
      <dsp:nvSpPr>
        <dsp:cNvPr id="0" name=""/>
        <dsp:cNvSpPr/>
      </dsp:nvSpPr>
      <dsp:spPr>
        <a:xfrm>
          <a:off x="0" y="4339978"/>
          <a:ext cx="6949440" cy="1446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Does it pass the carrot test?</a:t>
          </a:r>
        </a:p>
      </dsp:txBody>
      <dsp:txXfrm>
        <a:off x="0" y="4339978"/>
        <a:ext cx="6949440" cy="14466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E232D-0CE5-4651-9C73-90D8489FB426}">
      <dsp:nvSpPr>
        <dsp:cNvPr id="0" name=""/>
        <dsp:cNvSpPr/>
      </dsp:nvSpPr>
      <dsp:spPr>
        <a:xfrm>
          <a:off x="2259518" y="40717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CF0CC-6B80-4315-9376-F9EFA010DCE1}">
      <dsp:nvSpPr>
        <dsp:cNvPr id="0" name=""/>
        <dsp:cNvSpPr/>
      </dsp:nvSpPr>
      <dsp:spPr>
        <a:xfrm>
          <a:off x="2727518" y="87517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F9D1E-224C-4845-873E-15125C99AE9C}">
      <dsp:nvSpPr>
        <dsp:cNvPr id="0" name=""/>
        <dsp:cNvSpPr/>
      </dsp:nvSpPr>
      <dsp:spPr>
        <a:xfrm>
          <a:off x="1557518" y="328717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100" kern="1200"/>
            <a:t>Many roads</a:t>
          </a:r>
        </a:p>
      </dsp:txBody>
      <dsp:txXfrm>
        <a:off x="1557518" y="3287177"/>
        <a:ext cx="3600000" cy="720000"/>
      </dsp:txXfrm>
    </dsp:sp>
    <dsp:sp modelId="{49F1F991-5B83-42A2-AA43-4C1108A1F976}">
      <dsp:nvSpPr>
        <dsp:cNvPr id="0" name=""/>
        <dsp:cNvSpPr/>
      </dsp:nvSpPr>
      <dsp:spPr>
        <a:xfrm>
          <a:off x="6489518" y="40717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44D56-7C0F-4AA0-95DC-ADBACE65E5D7}">
      <dsp:nvSpPr>
        <dsp:cNvPr id="0" name=""/>
        <dsp:cNvSpPr/>
      </dsp:nvSpPr>
      <dsp:spPr>
        <a:xfrm>
          <a:off x="6957518" y="875177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F66E7-E7E0-4989-B6B3-CD26054CC163}">
      <dsp:nvSpPr>
        <dsp:cNvPr id="0" name=""/>
        <dsp:cNvSpPr/>
      </dsp:nvSpPr>
      <dsp:spPr>
        <a:xfrm>
          <a:off x="5787518" y="328717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100" kern="1200"/>
            <a:t>Many maps</a:t>
          </a:r>
        </a:p>
      </dsp:txBody>
      <dsp:txXfrm>
        <a:off x="5787518" y="3287177"/>
        <a:ext cx="3600000" cy="7200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95B23-3003-46AE-B5AA-7AEECB3040CB}">
      <dsp:nvSpPr>
        <dsp:cNvPr id="0" name=""/>
        <dsp:cNvSpPr/>
      </dsp:nvSpPr>
      <dsp:spPr>
        <a:xfrm>
          <a:off x="0" y="706"/>
          <a:ext cx="6949440" cy="1652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7BD3D-E147-4814-9190-AEF42191D809}">
      <dsp:nvSpPr>
        <dsp:cNvPr id="0" name=""/>
        <dsp:cNvSpPr/>
      </dsp:nvSpPr>
      <dsp:spPr>
        <a:xfrm>
          <a:off x="500008" y="372613"/>
          <a:ext cx="909106" cy="9091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56731-BE51-411B-A244-4D22694E6178}">
      <dsp:nvSpPr>
        <dsp:cNvPr id="0" name=""/>
        <dsp:cNvSpPr/>
      </dsp:nvSpPr>
      <dsp:spPr>
        <a:xfrm>
          <a:off x="1909124" y="706"/>
          <a:ext cx="5040315" cy="16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34" tIns="174934" rIns="174934" bIns="17493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Motivated by Climate Action Plan framework developed through NY Climate Smart Communities Program, which includes organics management</a:t>
          </a:r>
        </a:p>
      </dsp:txBody>
      <dsp:txXfrm>
        <a:off x="1909124" y="706"/>
        <a:ext cx="5040315" cy="1652921"/>
      </dsp:txXfrm>
    </dsp:sp>
    <dsp:sp modelId="{54B65907-0407-4384-8E51-3F682AB6B19B}">
      <dsp:nvSpPr>
        <dsp:cNvPr id="0" name=""/>
        <dsp:cNvSpPr/>
      </dsp:nvSpPr>
      <dsp:spPr>
        <a:xfrm>
          <a:off x="0" y="2066858"/>
          <a:ext cx="6949440" cy="1652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E5ED5-B94F-475E-9260-CDE746EF855C}">
      <dsp:nvSpPr>
        <dsp:cNvPr id="0" name=""/>
        <dsp:cNvSpPr/>
      </dsp:nvSpPr>
      <dsp:spPr>
        <a:xfrm>
          <a:off x="500008" y="2438765"/>
          <a:ext cx="909106" cy="9091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FA068-D6FA-4C40-ABAC-F6A22E0C201B}">
      <dsp:nvSpPr>
        <dsp:cNvPr id="0" name=""/>
        <dsp:cNvSpPr/>
      </dsp:nvSpPr>
      <dsp:spPr>
        <a:xfrm>
          <a:off x="1909124" y="2066858"/>
          <a:ext cx="5040315" cy="16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34" tIns="174934" rIns="174934" bIns="17493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Regenerative approach to waste</a:t>
          </a:r>
        </a:p>
      </dsp:txBody>
      <dsp:txXfrm>
        <a:off x="1909124" y="2066858"/>
        <a:ext cx="5040315" cy="1652921"/>
      </dsp:txXfrm>
    </dsp:sp>
    <dsp:sp modelId="{DDD2BFD3-FFC4-4440-A2DE-CB19980F283F}">
      <dsp:nvSpPr>
        <dsp:cNvPr id="0" name=""/>
        <dsp:cNvSpPr/>
      </dsp:nvSpPr>
      <dsp:spPr>
        <a:xfrm>
          <a:off x="0" y="4133010"/>
          <a:ext cx="6949440" cy="1652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218E0-68AF-4BC4-922C-73A9DC69810C}">
      <dsp:nvSpPr>
        <dsp:cNvPr id="0" name=""/>
        <dsp:cNvSpPr/>
      </dsp:nvSpPr>
      <dsp:spPr>
        <a:xfrm>
          <a:off x="500008" y="4504917"/>
          <a:ext cx="909106" cy="9091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3C111-2D82-4AE7-8D6E-36019C05E278}">
      <dsp:nvSpPr>
        <dsp:cNvPr id="0" name=""/>
        <dsp:cNvSpPr/>
      </dsp:nvSpPr>
      <dsp:spPr>
        <a:xfrm>
          <a:off x="1909124" y="4133010"/>
          <a:ext cx="5040315" cy="16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34" tIns="174934" rIns="174934" bIns="17493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Interest by volunteer collaborators</a:t>
          </a:r>
        </a:p>
      </dsp:txBody>
      <dsp:txXfrm>
        <a:off x="1909124" y="4133010"/>
        <a:ext cx="5040315" cy="16529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16487-94C3-480B-BD04-CE7014F699EB}">
      <dsp:nvSpPr>
        <dsp:cNvPr id="0" name=""/>
        <dsp:cNvSpPr/>
      </dsp:nvSpPr>
      <dsp:spPr>
        <a:xfrm>
          <a:off x="285138" y="458466"/>
          <a:ext cx="1373490" cy="137349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DD3D3-A4BA-435C-A22B-759C3C9D2AA6}">
      <dsp:nvSpPr>
        <dsp:cNvPr id="0" name=""/>
        <dsp:cNvSpPr/>
      </dsp:nvSpPr>
      <dsp:spPr>
        <a:xfrm>
          <a:off x="573571" y="746899"/>
          <a:ext cx="796624" cy="7966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9BE6B-283C-4FC2-81A2-EC265B022867}">
      <dsp:nvSpPr>
        <dsp:cNvPr id="0" name=""/>
        <dsp:cNvSpPr/>
      </dsp:nvSpPr>
      <dsp:spPr>
        <a:xfrm>
          <a:off x="1952948" y="458466"/>
          <a:ext cx="3237513" cy="137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Important community project and Michael wanted it to work</a:t>
          </a:r>
        </a:p>
      </dsp:txBody>
      <dsp:txXfrm>
        <a:off x="1952948" y="458466"/>
        <a:ext cx="3237513" cy="1373490"/>
      </dsp:txXfrm>
    </dsp:sp>
    <dsp:sp modelId="{982076B2-412B-44B6-89A0-9C614C5AE908}">
      <dsp:nvSpPr>
        <dsp:cNvPr id="0" name=""/>
        <dsp:cNvSpPr/>
      </dsp:nvSpPr>
      <dsp:spPr>
        <a:xfrm>
          <a:off x="5754574" y="458466"/>
          <a:ext cx="1373490" cy="137349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DE99C-C7DB-4A38-8525-9758F719CDD7}">
      <dsp:nvSpPr>
        <dsp:cNvPr id="0" name=""/>
        <dsp:cNvSpPr/>
      </dsp:nvSpPr>
      <dsp:spPr>
        <a:xfrm>
          <a:off x="6043007" y="746899"/>
          <a:ext cx="796624" cy="7966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CFDDA-D33A-48FB-A072-67B1605FE5CA}">
      <dsp:nvSpPr>
        <dsp:cNvPr id="0" name=""/>
        <dsp:cNvSpPr/>
      </dsp:nvSpPr>
      <dsp:spPr>
        <a:xfrm>
          <a:off x="7422384" y="458466"/>
          <a:ext cx="3237513" cy="137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Adds value to what the farm is already doing (managing manure)</a:t>
          </a:r>
        </a:p>
      </dsp:txBody>
      <dsp:txXfrm>
        <a:off x="7422384" y="458466"/>
        <a:ext cx="3237513" cy="1373490"/>
      </dsp:txXfrm>
    </dsp:sp>
    <dsp:sp modelId="{FB0E3072-BF36-48D3-AD28-C5C5B2E1FB32}">
      <dsp:nvSpPr>
        <dsp:cNvPr id="0" name=""/>
        <dsp:cNvSpPr/>
      </dsp:nvSpPr>
      <dsp:spPr>
        <a:xfrm>
          <a:off x="285138" y="2582397"/>
          <a:ext cx="1373490" cy="137349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4AE46-02EB-45B6-91EB-3E90A48A2E9A}">
      <dsp:nvSpPr>
        <dsp:cNvPr id="0" name=""/>
        <dsp:cNvSpPr/>
      </dsp:nvSpPr>
      <dsp:spPr>
        <a:xfrm>
          <a:off x="573571" y="2870830"/>
          <a:ext cx="796624" cy="7966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34A71-C172-4F8D-88D3-1F596829FB65}">
      <dsp:nvSpPr>
        <dsp:cNvPr id="0" name=""/>
        <dsp:cNvSpPr/>
      </dsp:nvSpPr>
      <dsp:spPr>
        <a:xfrm>
          <a:off x="1952948" y="2582397"/>
          <a:ext cx="3237513" cy="137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Hemp </a:t>
          </a:r>
          <a:r>
            <a:rPr lang="en-US" sz="2300" kern="1200" dirty="0" err="1"/>
            <a:t>hurd</a:t>
          </a:r>
          <a:r>
            <a:rPr lang="en-US" sz="2300" kern="1200" dirty="0"/>
            <a:t>  - value as compost feedstock, side business, and potential industry in US</a:t>
          </a:r>
        </a:p>
      </dsp:txBody>
      <dsp:txXfrm>
        <a:off x="1952948" y="2582397"/>
        <a:ext cx="3237513" cy="1373490"/>
      </dsp:txXfrm>
    </dsp:sp>
    <dsp:sp modelId="{5487F320-ADFA-45F3-8052-D9FF27CA1242}">
      <dsp:nvSpPr>
        <dsp:cNvPr id="0" name=""/>
        <dsp:cNvSpPr/>
      </dsp:nvSpPr>
      <dsp:spPr>
        <a:xfrm>
          <a:off x="5754574" y="2582397"/>
          <a:ext cx="1373490" cy="137349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3042F-347A-4A77-A17A-23214E217E4D}">
      <dsp:nvSpPr>
        <dsp:cNvPr id="0" name=""/>
        <dsp:cNvSpPr/>
      </dsp:nvSpPr>
      <dsp:spPr>
        <a:xfrm>
          <a:off x="6043007" y="2870830"/>
          <a:ext cx="796624" cy="7966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0877A-656E-4029-9707-21E2EFB54CB3}">
      <dsp:nvSpPr>
        <dsp:cNvPr id="0" name=""/>
        <dsp:cNvSpPr/>
      </dsp:nvSpPr>
      <dsp:spPr>
        <a:xfrm>
          <a:off x="7422384" y="2582397"/>
          <a:ext cx="3237513" cy="137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Adding and diversifying farm revenue streams</a:t>
          </a:r>
        </a:p>
      </dsp:txBody>
      <dsp:txXfrm>
        <a:off x="7422384" y="2582397"/>
        <a:ext cx="3237513" cy="1373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48805-FAED-C346-A10F-7788B37DAE56}">
      <dsp:nvSpPr>
        <dsp:cNvPr id="0" name=""/>
        <dsp:cNvSpPr/>
      </dsp:nvSpPr>
      <dsp:spPr>
        <a:xfrm>
          <a:off x="4641587" y="61797"/>
          <a:ext cx="2966261" cy="296626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 Composting</a:t>
          </a:r>
        </a:p>
      </dsp:txBody>
      <dsp:txXfrm>
        <a:off x="5037089" y="580892"/>
        <a:ext cx="2175258" cy="1334817"/>
      </dsp:txXfrm>
    </dsp:sp>
    <dsp:sp modelId="{53A77940-497A-DC4E-B9C1-3E50F3530928}">
      <dsp:nvSpPr>
        <dsp:cNvPr id="0" name=""/>
        <dsp:cNvSpPr/>
      </dsp:nvSpPr>
      <dsp:spPr>
        <a:xfrm>
          <a:off x="5711913" y="1915710"/>
          <a:ext cx="2966261" cy="2966261"/>
        </a:xfrm>
        <a:prstGeom prst="ellipse">
          <a:avLst/>
        </a:prstGeom>
        <a:solidFill>
          <a:schemeClr val="accent2">
            <a:alpha val="50000"/>
            <a:hueOff val="-520665"/>
            <a:satOff val="-10816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Community-Scale Composting</a:t>
          </a:r>
        </a:p>
      </dsp:txBody>
      <dsp:txXfrm>
        <a:off x="6619095" y="2681994"/>
        <a:ext cx="1779756" cy="1631443"/>
      </dsp:txXfrm>
    </dsp:sp>
    <dsp:sp modelId="{949BA344-6E8E-A540-B647-193E31EAE679}">
      <dsp:nvSpPr>
        <dsp:cNvPr id="0" name=""/>
        <dsp:cNvSpPr/>
      </dsp:nvSpPr>
      <dsp:spPr>
        <a:xfrm>
          <a:off x="3571261" y="1915710"/>
          <a:ext cx="2966261" cy="2966261"/>
        </a:xfrm>
        <a:prstGeom prst="ellipse">
          <a:avLst/>
        </a:prstGeom>
        <a:solidFill>
          <a:schemeClr val="accent2">
            <a:alpha val="50000"/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Community-Based Composting</a:t>
          </a:r>
        </a:p>
      </dsp:txBody>
      <dsp:txXfrm>
        <a:off x="3850584" y="2681994"/>
        <a:ext cx="1779756" cy="16314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D2E6C-E872-654B-83BA-AC0A3DDDEFDE}">
      <dsp:nvSpPr>
        <dsp:cNvPr id="0" name=""/>
        <dsp:cNvSpPr/>
      </dsp:nvSpPr>
      <dsp:spPr>
        <a:xfrm>
          <a:off x="0" y="706"/>
          <a:ext cx="69494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9F5B7-7735-7044-8510-43D0FF8A895F}">
      <dsp:nvSpPr>
        <dsp:cNvPr id="0" name=""/>
        <dsp:cNvSpPr/>
      </dsp:nvSpPr>
      <dsp:spPr>
        <a:xfrm>
          <a:off x="0" y="706"/>
          <a:ext cx="6949440" cy="115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“Necessity” is the mother of invention</a:t>
          </a:r>
        </a:p>
      </dsp:txBody>
      <dsp:txXfrm>
        <a:off x="0" y="706"/>
        <a:ext cx="6949440" cy="1157045"/>
      </dsp:txXfrm>
    </dsp:sp>
    <dsp:sp modelId="{FEE6B99E-90F4-0E43-8728-499B2F1B02CB}">
      <dsp:nvSpPr>
        <dsp:cNvPr id="0" name=""/>
        <dsp:cNvSpPr/>
      </dsp:nvSpPr>
      <dsp:spPr>
        <a:xfrm>
          <a:off x="0" y="1157751"/>
          <a:ext cx="6949440" cy="0"/>
        </a:xfrm>
        <a:prstGeom prst="line">
          <a:avLst/>
        </a:prstGeom>
        <a:solidFill>
          <a:schemeClr val="accent2">
            <a:hueOff val="-260332"/>
            <a:satOff val="-5408"/>
            <a:lumOff val="-1471"/>
            <a:alphaOff val="0"/>
          </a:schemeClr>
        </a:solidFill>
        <a:ln w="12700" cap="flat" cmpd="sng" algn="ctr">
          <a:solidFill>
            <a:schemeClr val="accent2">
              <a:hueOff val="-260332"/>
              <a:satOff val="-5408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AFFB5-2DD6-DC4D-9484-E927C7451076}">
      <dsp:nvSpPr>
        <dsp:cNvPr id="0" name=""/>
        <dsp:cNvSpPr/>
      </dsp:nvSpPr>
      <dsp:spPr>
        <a:xfrm>
          <a:off x="0" y="1157751"/>
          <a:ext cx="6949440" cy="115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idea of “waste” is antithetical to many (most?) people’s ideals</a:t>
          </a:r>
        </a:p>
      </dsp:txBody>
      <dsp:txXfrm>
        <a:off x="0" y="1157751"/>
        <a:ext cx="6949440" cy="1157045"/>
      </dsp:txXfrm>
    </dsp:sp>
    <dsp:sp modelId="{73C1A3C0-5908-8A4F-8D6A-C4795C78D208}">
      <dsp:nvSpPr>
        <dsp:cNvPr id="0" name=""/>
        <dsp:cNvSpPr/>
      </dsp:nvSpPr>
      <dsp:spPr>
        <a:xfrm>
          <a:off x="0" y="2314796"/>
          <a:ext cx="6949440" cy="0"/>
        </a:xfrm>
        <a:prstGeom prst="line">
          <a:avLst/>
        </a:prstGeom>
        <a:solidFill>
          <a:schemeClr val="accent2">
            <a:hueOff val="-520665"/>
            <a:satOff val="-10816"/>
            <a:lumOff val="-2941"/>
            <a:alphaOff val="0"/>
          </a:schemeClr>
        </a:solidFill>
        <a:ln w="12700" cap="flat" cmpd="sng" algn="ctr">
          <a:solidFill>
            <a:schemeClr val="accent2">
              <a:hueOff val="-520665"/>
              <a:satOff val="-10816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7BD37-F6F1-EF4A-9E83-80BB0AB14552}">
      <dsp:nvSpPr>
        <dsp:cNvPr id="0" name=""/>
        <dsp:cNvSpPr/>
      </dsp:nvSpPr>
      <dsp:spPr>
        <a:xfrm>
          <a:off x="0" y="2314796"/>
          <a:ext cx="6949440" cy="115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“need” to not waste is seen as an opportunity to more functionally manage resources across systems and scales</a:t>
          </a:r>
        </a:p>
      </dsp:txBody>
      <dsp:txXfrm>
        <a:off x="0" y="2314796"/>
        <a:ext cx="6949440" cy="1157045"/>
      </dsp:txXfrm>
    </dsp:sp>
    <dsp:sp modelId="{2C87189B-AB84-F940-A5E0-BB6F6C87166A}">
      <dsp:nvSpPr>
        <dsp:cNvPr id="0" name=""/>
        <dsp:cNvSpPr/>
      </dsp:nvSpPr>
      <dsp:spPr>
        <a:xfrm>
          <a:off x="0" y="3471841"/>
          <a:ext cx="6949440" cy="0"/>
        </a:xfrm>
        <a:prstGeom prst="line">
          <a:avLst/>
        </a:prstGeom>
        <a:solidFill>
          <a:schemeClr val="accent2">
            <a:hueOff val="-780997"/>
            <a:satOff val="-16223"/>
            <a:lumOff val="-4412"/>
            <a:alphaOff val="0"/>
          </a:schemeClr>
        </a:solidFill>
        <a:ln w="12700" cap="flat" cmpd="sng" algn="ctr">
          <a:solidFill>
            <a:schemeClr val="accent2">
              <a:hueOff val="-780997"/>
              <a:satOff val="-16223"/>
              <a:lumOff val="-4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90F02-B8A3-124D-A590-DFFE3EBC011E}">
      <dsp:nvSpPr>
        <dsp:cNvPr id="0" name=""/>
        <dsp:cNvSpPr/>
      </dsp:nvSpPr>
      <dsp:spPr>
        <a:xfrm>
          <a:off x="0" y="3471841"/>
          <a:ext cx="6949440" cy="115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Within this larger “not-wasting opportunity” exist a long list of “whys” </a:t>
          </a:r>
        </a:p>
      </dsp:txBody>
      <dsp:txXfrm>
        <a:off x="0" y="3471841"/>
        <a:ext cx="6949440" cy="1157045"/>
      </dsp:txXfrm>
    </dsp:sp>
    <dsp:sp modelId="{1CF09BA5-018C-6248-BBB1-E05D5EC653B2}">
      <dsp:nvSpPr>
        <dsp:cNvPr id="0" name=""/>
        <dsp:cNvSpPr/>
      </dsp:nvSpPr>
      <dsp:spPr>
        <a:xfrm>
          <a:off x="0" y="4628886"/>
          <a:ext cx="6949440" cy="0"/>
        </a:xfrm>
        <a:prstGeom prst="line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accent2">
              <a:hueOff val="-1041329"/>
              <a:satOff val="-21631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C1B4B-0115-E94F-84D6-E494E98172C2}">
      <dsp:nvSpPr>
        <dsp:cNvPr id="0" name=""/>
        <dsp:cNvSpPr/>
      </dsp:nvSpPr>
      <dsp:spPr>
        <a:xfrm>
          <a:off x="0" y="4628886"/>
          <a:ext cx="6949440" cy="115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Composters are often driven by a sense of purpose well beyond “not wasting</a:t>
          </a:r>
        </a:p>
      </dsp:txBody>
      <dsp:txXfrm>
        <a:off x="0" y="4628886"/>
        <a:ext cx="6949440" cy="1157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B3C4D-5075-0B44-BDF8-239B162C349F}">
      <dsp:nvSpPr>
        <dsp:cNvPr id="0" name=""/>
        <dsp:cNvSpPr/>
      </dsp:nvSpPr>
      <dsp:spPr>
        <a:xfrm>
          <a:off x="0" y="130362"/>
          <a:ext cx="6949440" cy="10614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Small represents less risk – NIMBYism is major roadblock</a:t>
          </a:r>
        </a:p>
      </dsp:txBody>
      <dsp:txXfrm>
        <a:off x="51814" y="182176"/>
        <a:ext cx="6845812" cy="957778"/>
      </dsp:txXfrm>
    </dsp:sp>
    <dsp:sp modelId="{81189419-8DC7-7448-8087-F9A72E0E3C94}">
      <dsp:nvSpPr>
        <dsp:cNvPr id="0" name=""/>
        <dsp:cNvSpPr/>
      </dsp:nvSpPr>
      <dsp:spPr>
        <a:xfrm>
          <a:off x="0" y="1246489"/>
          <a:ext cx="6949440" cy="1061406"/>
        </a:xfrm>
        <a:prstGeom prst="roundRect">
          <a:avLst/>
        </a:prstGeom>
        <a:solidFill>
          <a:schemeClr val="accent2">
            <a:hueOff val="-260332"/>
            <a:satOff val="-5408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Community composters are often the pioneer species of the organics recycling ecosystem</a:t>
          </a:r>
        </a:p>
      </dsp:txBody>
      <dsp:txXfrm>
        <a:off x="51814" y="1298303"/>
        <a:ext cx="6845812" cy="957778"/>
      </dsp:txXfrm>
    </dsp:sp>
    <dsp:sp modelId="{97D9D021-33BC-3E41-86FE-13011A1B30C4}">
      <dsp:nvSpPr>
        <dsp:cNvPr id="0" name=""/>
        <dsp:cNvSpPr/>
      </dsp:nvSpPr>
      <dsp:spPr>
        <a:xfrm>
          <a:off x="0" y="2362615"/>
          <a:ext cx="6949440" cy="1061406"/>
        </a:xfrm>
        <a:prstGeom prst="roundRect">
          <a:avLst/>
        </a:prstGeom>
        <a:solidFill>
          <a:schemeClr val="accent2">
            <a:hueOff val="-520665"/>
            <a:satOff val="-10816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“Ownership” as outcome – any business or organization where the customers feel like they are contributing to a valuable service or action has staying power</a:t>
          </a:r>
        </a:p>
      </dsp:txBody>
      <dsp:txXfrm>
        <a:off x="51814" y="2414429"/>
        <a:ext cx="6845812" cy="957778"/>
      </dsp:txXfrm>
    </dsp:sp>
    <dsp:sp modelId="{5280FE15-A7B4-EA41-8B9B-759FB53B1962}">
      <dsp:nvSpPr>
        <dsp:cNvPr id="0" name=""/>
        <dsp:cNvSpPr/>
      </dsp:nvSpPr>
      <dsp:spPr>
        <a:xfrm>
          <a:off x="0" y="3478742"/>
          <a:ext cx="6949440" cy="1061406"/>
        </a:xfrm>
        <a:prstGeom prst="roundRect">
          <a:avLst/>
        </a:prstGeom>
        <a:solidFill>
          <a:schemeClr val="accent2">
            <a:hueOff val="-780997"/>
            <a:satOff val="-16223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Composting can be a cultural foundation rather than side feature</a:t>
          </a:r>
        </a:p>
      </dsp:txBody>
      <dsp:txXfrm>
        <a:off x="51814" y="3530556"/>
        <a:ext cx="6845812" cy="957778"/>
      </dsp:txXfrm>
    </dsp:sp>
    <dsp:sp modelId="{7CE4FC60-F729-4149-A65C-315A94EDF5A0}">
      <dsp:nvSpPr>
        <dsp:cNvPr id="0" name=""/>
        <dsp:cNvSpPr/>
      </dsp:nvSpPr>
      <dsp:spPr>
        <a:xfrm>
          <a:off x="0" y="4594868"/>
          <a:ext cx="6949440" cy="1061406"/>
        </a:xfrm>
        <a:prstGeom prst="roundRect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Community education is often a core driver of the system</a:t>
          </a:r>
        </a:p>
      </dsp:txBody>
      <dsp:txXfrm>
        <a:off x="51814" y="4646682"/>
        <a:ext cx="6845812" cy="957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FEB77-7927-CE49-8205-6BF235B21EA3}">
      <dsp:nvSpPr>
        <dsp:cNvPr id="0" name=""/>
        <dsp:cNvSpPr/>
      </dsp:nvSpPr>
      <dsp:spPr>
        <a:xfrm rot="2840000">
          <a:off x="3376325" y="4060774"/>
          <a:ext cx="1444824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444824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1C0DC-2E07-474C-AB6E-D8D39FA9F59F}">
      <dsp:nvSpPr>
        <dsp:cNvPr id="0" name=""/>
        <dsp:cNvSpPr/>
      </dsp:nvSpPr>
      <dsp:spPr>
        <a:xfrm rot="8080652">
          <a:off x="1855992" y="3968539"/>
          <a:ext cx="1234637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234637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613FB-39C3-F54E-B4D8-52247FB6FF21}">
      <dsp:nvSpPr>
        <dsp:cNvPr id="0" name=""/>
        <dsp:cNvSpPr/>
      </dsp:nvSpPr>
      <dsp:spPr>
        <a:xfrm rot="5325372">
          <a:off x="2918465" y="3897564"/>
          <a:ext cx="736144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736144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C4C14-573F-0843-86BB-7B775595A73A}">
      <dsp:nvSpPr>
        <dsp:cNvPr id="0" name=""/>
        <dsp:cNvSpPr/>
      </dsp:nvSpPr>
      <dsp:spPr>
        <a:xfrm rot="681695">
          <a:off x="3625722" y="3358462"/>
          <a:ext cx="1242644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242644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B26FAB-A1BC-424E-8975-E70E8B78BFED}">
      <dsp:nvSpPr>
        <dsp:cNvPr id="0" name=""/>
        <dsp:cNvSpPr/>
      </dsp:nvSpPr>
      <dsp:spPr>
        <a:xfrm rot="20079441">
          <a:off x="3575671" y="2711514"/>
          <a:ext cx="1293220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1293220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5A55B-E84C-E543-ACC9-85E00CCFA30B}">
      <dsp:nvSpPr>
        <dsp:cNvPr id="0" name=""/>
        <dsp:cNvSpPr/>
      </dsp:nvSpPr>
      <dsp:spPr>
        <a:xfrm rot="10817711">
          <a:off x="1956407" y="3157921"/>
          <a:ext cx="946844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946844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03265-9D90-7842-A375-E46CE3524B18}">
      <dsp:nvSpPr>
        <dsp:cNvPr id="0" name=""/>
        <dsp:cNvSpPr/>
      </dsp:nvSpPr>
      <dsp:spPr>
        <a:xfrm rot="16930351">
          <a:off x="2978058" y="2334439"/>
          <a:ext cx="942156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942156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C2863-595D-CF41-A7D1-F6107F336831}">
      <dsp:nvSpPr>
        <dsp:cNvPr id="0" name=""/>
        <dsp:cNvSpPr/>
      </dsp:nvSpPr>
      <dsp:spPr>
        <a:xfrm rot="13987794">
          <a:off x="2353158" y="2473969"/>
          <a:ext cx="802395" cy="17226"/>
        </a:xfrm>
        <a:custGeom>
          <a:avLst/>
          <a:gdLst/>
          <a:ahLst/>
          <a:cxnLst/>
          <a:rect l="0" t="0" r="0" b="0"/>
          <a:pathLst>
            <a:path>
              <a:moveTo>
                <a:pt x="0" y="8613"/>
              </a:moveTo>
              <a:lnTo>
                <a:pt x="802395" y="86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DBDDA-AF8D-EA41-8A04-BC7C5BD74F18}">
      <dsp:nvSpPr>
        <dsp:cNvPr id="0" name=""/>
        <dsp:cNvSpPr/>
      </dsp:nvSpPr>
      <dsp:spPr>
        <a:xfrm rot="5190575">
          <a:off x="2406133" y="2306427"/>
          <a:ext cx="1728878" cy="172887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07DE5-B1B0-5E4C-9280-43AF6F79DD22}">
      <dsp:nvSpPr>
        <dsp:cNvPr id="0" name=""/>
        <dsp:cNvSpPr/>
      </dsp:nvSpPr>
      <dsp:spPr>
        <a:xfrm>
          <a:off x="1236166" y="707059"/>
          <a:ext cx="1589172" cy="16214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Land Use</a:t>
          </a:r>
        </a:p>
      </dsp:txBody>
      <dsp:txXfrm>
        <a:off x="1468895" y="944515"/>
        <a:ext cx="1123714" cy="1146538"/>
      </dsp:txXfrm>
    </dsp:sp>
    <dsp:sp modelId="{02C985EA-6C8F-A64B-A828-C8DBD6910D46}">
      <dsp:nvSpPr>
        <dsp:cNvPr id="0" name=""/>
        <dsp:cNvSpPr/>
      </dsp:nvSpPr>
      <dsp:spPr>
        <a:xfrm>
          <a:off x="2848870" y="85345"/>
          <a:ext cx="1782276" cy="18184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Operational</a:t>
          </a:r>
        </a:p>
      </dsp:txBody>
      <dsp:txXfrm>
        <a:off x="3109878" y="351654"/>
        <a:ext cx="1260260" cy="1285854"/>
      </dsp:txXfrm>
    </dsp:sp>
    <dsp:sp modelId="{741EB356-59B4-1541-8DA3-2BD8877684D8}">
      <dsp:nvSpPr>
        <dsp:cNvPr id="0" name=""/>
        <dsp:cNvSpPr/>
      </dsp:nvSpPr>
      <dsp:spPr>
        <a:xfrm>
          <a:off x="474181" y="2404106"/>
          <a:ext cx="1482242" cy="1512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Non-Profit</a:t>
          </a:r>
        </a:p>
      </dsp:txBody>
      <dsp:txXfrm>
        <a:off x="691250" y="2625583"/>
        <a:ext cx="1048104" cy="1069388"/>
      </dsp:txXfrm>
    </dsp:sp>
    <dsp:sp modelId="{740EFBD8-29D7-DB4B-8EF8-FF63250E366F}">
      <dsp:nvSpPr>
        <dsp:cNvPr id="0" name=""/>
        <dsp:cNvSpPr/>
      </dsp:nvSpPr>
      <dsp:spPr>
        <a:xfrm>
          <a:off x="4744617" y="1475558"/>
          <a:ext cx="1334993" cy="1362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Public</a:t>
          </a:r>
        </a:p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Sector</a:t>
          </a:r>
        </a:p>
      </dsp:txBody>
      <dsp:txXfrm>
        <a:off x="4940122" y="1675034"/>
        <a:ext cx="943983" cy="963156"/>
      </dsp:txXfrm>
    </dsp:sp>
    <dsp:sp modelId="{439F47AA-1484-504B-8D2D-4A40FE943A68}">
      <dsp:nvSpPr>
        <dsp:cNvPr id="0" name=""/>
        <dsp:cNvSpPr/>
      </dsp:nvSpPr>
      <dsp:spPr>
        <a:xfrm>
          <a:off x="4843097" y="2917557"/>
          <a:ext cx="1389569" cy="14177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Funding</a:t>
          </a:r>
        </a:p>
      </dsp:txBody>
      <dsp:txXfrm>
        <a:off x="5046595" y="3125188"/>
        <a:ext cx="982573" cy="1002530"/>
      </dsp:txXfrm>
    </dsp:sp>
    <dsp:sp modelId="{C0AD7A33-64B9-AC4A-A863-616462525D14}">
      <dsp:nvSpPr>
        <dsp:cNvPr id="0" name=""/>
        <dsp:cNvSpPr/>
      </dsp:nvSpPr>
      <dsp:spPr>
        <a:xfrm>
          <a:off x="2423124" y="4273939"/>
          <a:ext cx="1782276" cy="18184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Community</a:t>
          </a:r>
        </a:p>
      </dsp:txBody>
      <dsp:txXfrm>
        <a:off x="2684132" y="4540248"/>
        <a:ext cx="1260260" cy="1285854"/>
      </dsp:txXfrm>
    </dsp:sp>
    <dsp:sp modelId="{247CEEE6-C9DC-7A4B-B9EF-1C33FA8D6464}">
      <dsp:nvSpPr>
        <dsp:cNvPr id="0" name=""/>
        <dsp:cNvSpPr/>
      </dsp:nvSpPr>
      <dsp:spPr>
        <a:xfrm>
          <a:off x="775256" y="4192878"/>
          <a:ext cx="1478174" cy="15081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Thought</a:t>
          </a:r>
        </a:p>
      </dsp:txBody>
      <dsp:txXfrm>
        <a:off x="991730" y="4413748"/>
        <a:ext cx="1045226" cy="1066452"/>
      </dsp:txXfrm>
    </dsp:sp>
    <dsp:sp modelId="{AF3D34B7-8848-ED44-9E1C-063679D9B9B2}">
      <dsp:nvSpPr>
        <dsp:cNvPr id="0" name=""/>
        <dsp:cNvSpPr/>
      </dsp:nvSpPr>
      <dsp:spPr>
        <a:xfrm>
          <a:off x="4356413" y="4410094"/>
          <a:ext cx="1439334" cy="14393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Network</a:t>
          </a:r>
        </a:p>
      </dsp:txBody>
      <dsp:txXfrm>
        <a:off x="4567199" y="4620880"/>
        <a:ext cx="1017762" cy="1017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FB005-499B-40D4-9FB5-CED6CDC4B00A}">
      <dsp:nvSpPr>
        <dsp:cNvPr id="0" name=""/>
        <dsp:cNvSpPr/>
      </dsp:nvSpPr>
      <dsp:spPr>
        <a:xfrm>
          <a:off x="509245" y="215276"/>
          <a:ext cx="665244" cy="66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92301-53EA-4661-AB0C-0E0EDD346552}">
      <dsp:nvSpPr>
        <dsp:cNvPr id="0" name=""/>
        <dsp:cNvSpPr/>
      </dsp:nvSpPr>
      <dsp:spPr>
        <a:xfrm>
          <a:off x="102706" y="1106426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Federal</a:t>
          </a:r>
        </a:p>
      </dsp:txBody>
      <dsp:txXfrm>
        <a:off x="102706" y="1106426"/>
        <a:ext cx="1478320" cy="591328"/>
      </dsp:txXfrm>
    </dsp:sp>
    <dsp:sp modelId="{4D75A457-89E5-4B83-9995-17DEEFAE791B}">
      <dsp:nvSpPr>
        <dsp:cNvPr id="0" name=""/>
        <dsp:cNvSpPr/>
      </dsp:nvSpPr>
      <dsp:spPr>
        <a:xfrm>
          <a:off x="2246271" y="215276"/>
          <a:ext cx="665244" cy="6652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7445F-B25C-4BEE-9031-D7CE987C3073}">
      <dsp:nvSpPr>
        <dsp:cNvPr id="0" name=""/>
        <dsp:cNvSpPr/>
      </dsp:nvSpPr>
      <dsp:spPr>
        <a:xfrm>
          <a:off x="1839733" y="1106426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</a:t>
          </a:r>
        </a:p>
      </dsp:txBody>
      <dsp:txXfrm>
        <a:off x="1839733" y="1106426"/>
        <a:ext cx="1478320" cy="591328"/>
      </dsp:txXfrm>
    </dsp:sp>
    <dsp:sp modelId="{51E3B29E-ABCD-4726-9087-F151B1A2FEE1}">
      <dsp:nvSpPr>
        <dsp:cNvPr id="0" name=""/>
        <dsp:cNvSpPr/>
      </dsp:nvSpPr>
      <dsp:spPr>
        <a:xfrm>
          <a:off x="3983297" y="215276"/>
          <a:ext cx="665244" cy="6652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3010F-1C35-4315-848C-C57279E6E193}">
      <dsp:nvSpPr>
        <dsp:cNvPr id="0" name=""/>
        <dsp:cNvSpPr/>
      </dsp:nvSpPr>
      <dsp:spPr>
        <a:xfrm>
          <a:off x="3576759" y="1106426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Municipal</a:t>
          </a:r>
        </a:p>
      </dsp:txBody>
      <dsp:txXfrm>
        <a:off x="3576759" y="1106426"/>
        <a:ext cx="1478320" cy="591328"/>
      </dsp:txXfrm>
    </dsp:sp>
    <dsp:sp modelId="{CC075400-D066-4DBA-947B-A7E78E06A7DD}">
      <dsp:nvSpPr>
        <dsp:cNvPr id="0" name=""/>
        <dsp:cNvSpPr/>
      </dsp:nvSpPr>
      <dsp:spPr>
        <a:xfrm>
          <a:off x="1377758" y="2067334"/>
          <a:ext cx="665244" cy="6652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D248A-07AF-4432-B9EC-FF210034A3A5}">
      <dsp:nvSpPr>
        <dsp:cNvPr id="0" name=""/>
        <dsp:cNvSpPr/>
      </dsp:nvSpPr>
      <dsp:spPr>
        <a:xfrm>
          <a:off x="971220" y="2958484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Solid Waste Districts</a:t>
          </a:r>
        </a:p>
      </dsp:txBody>
      <dsp:txXfrm>
        <a:off x="971220" y="2958484"/>
        <a:ext cx="1478320" cy="591328"/>
      </dsp:txXfrm>
    </dsp:sp>
    <dsp:sp modelId="{D24275B7-905A-43AF-9D0A-51FDEE4875B1}">
      <dsp:nvSpPr>
        <dsp:cNvPr id="0" name=""/>
        <dsp:cNvSpPr/>
      </dsp:nvSpPr>
      <dsp:spPr>
        <a:xfrm>
          <a:off x="3114784" y="2067334"/>
          <a:ext cx="665244" cy="6652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76BCA-382E-4DD1-B867-E6D624BC171F}">
      <dsp:nvSpPr>
        <dsp:cNvPr id="0" name=""/>
        <dsp:cNvSpPr/>
      </dsp:nvSpPr>
      <dsp:spPr>
        <a:xfrm>
          <a:off x="2708246" y="2958484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Conservation Districts</a:t>
          </a:r>
        </a:p>
      </dsp:txBody>
      <dsp:txXfrm>
        <a:off x="2708246" y="2958484"/>
        <a:ext cx="1478320" cy="5913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933E8-55A0-4AE5-A910-7B7F8AF9F379}">
      <dsp:nvSpPr>
        <dsp:cNvPr id="0" name=""/>
        <dsp:cNvSpPr/>
      </dsp:nvSpPr>
      <dsp:spPr>
        <a:xfrm>
          <a:off x="509245" y="215276"/>
          <a:ext cx="665244" cy="66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0B677-E8CA-4262-B350-5D63EB55BB59}">
      <dsp:nvSpPr>
        <dsp:cNvPr id="0" name=""/>
        <dsp:cNvSpPr/>
      </dsp:nvSpPr>
      <dsp:spPr>
        <a:xfrm>
          <a:off x="102706" y="1106426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Funding</a:t>
          </a:r>
        </a:p>
      </dsp:txBody>
      <dsp:txXfrm>
        <a:off x="102706" y="1106426"/>
        <a:ext cx="1478320" cy="591328"/>
      </dsp:txXfrm>
    </dsp:sp>
    <dsp:sp modelId="{E7C4B669-9F19-4817-9699-0D5183637CFA}">
      <dsp:nvSpPr>
        <dsp:cNvPr id="0" name=""/>
        <dsp:cNvSpPr/>
      </dsp:nvSpPr>
      <dsp:spPr>
        <a:xfrm>
          <a:off x="2246271" y="215276"/>
          <a:ext cx="665244" cy="6652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B6114-0CAD-46C8-920A-EC6A41E730F6}">
      <dsp:nvSpPr>
        <dsp:cNvPr id="0" name=""/>
        <dsp:cNvSpPr/>
      </dsp:nvSpPr>
      <dsp:spPr>
        <a:xfrm>
          <a:off x="1839733" y="1106426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Technical Assistance</a:t>
          </a:r>
        </a:p>
      </dsp:txBody>
      <dsp:txXfrm>
        <a:off x="1839733" y="1106426"/>
        <a:ext cx="1478320" cy="591328"/>
      </dsp:txXfrm>
    </dsp:sp>
    <dsp:sp modelId="{8AA2D41F-C335-452A-81A9-CF250EE0439D}">
      <dsp:nvSpPr>
        <dsp:cNvPr id="0" name=""/>
        <dsp:cNvSpPr/>
      </dsp:nvSpPr>
      <dsp:spPr>
        <a:xfrm>
          <a:off x="3983297" y="215276"/>
          <a:ext cx="665244" cy="6652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AE27E-C5D0-41D9-BD9D-A5A1970D65F1}">
      <dsp:nvSpPr>
        <dsp:cNvPr id="0" name=""/>
        <dsp:cNvSpPr/>
      </dsp:nvSpPr>
      <dsp:spPr>
        <a:xfrm>
          <a:off x="3576759" y="1106426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Contracts</a:t>
          </a:r>
        </a:p>
      </dsp:txBody>
      <dsp:txXfrm>
        <a:off x="3576759" y="1106426"/>
        <a:ext cx="1478320" cy="591328"/>
      </dsp:txXfrm>
    </dsp:sp>
    <dsp:sp modelId="{5EFB487C-8CC1-4A52-9A35-D2623676DDF4}">
      <dsp:nvSpPr>
        <dsp:cNvPr id="0" name=""/>
        <dsp:cNvSpPr/>
      </dsp:nvSpPr>
      <dsp:spPr>
        <a:xfrm>
          <a:off x="509245" y="2067334"/>
          <a:ext cx="665244" cy="6652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C1AC0-0CD5-49EC-B889-7B149907701A}">
      <dsp:nvSpPr>
        <dsp:cNvPr id="0" name=""/>
        <dsp:cNvSpPr/>
      </dsp:nvSpPr>
      <dsp:spPr>
        <a:xfrm>
          <a:off x="102706" y="2958484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Regulatory</a:t>
          </a:r>
        </a:p>
      </dsp:txBody>
      <dsp:txXfrm>
        <a:off x="102706" y="2958484"/>
        <a:ext cx="1478320" cy="591328"/>
      </dsp:txXfrm>
    </dsp:sp>
    <dsp:sp modelId="{06975266-5BBE-428E-A3AB-7340BF18623A}">
      <dsp:nvSpPr>
        <dsp:cNvPr id="0" name=""/>
        <dsp:cNvSpPr/>
      </dsp:nvSpPr>
      <dsp:spPr>
        <a:xfrm>
          <a:off x="2246271" y="2067334"/>
          <a:ext cx="665244" cy="6652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A5E81-459F-4484-9F3E-5270722D850E}">
      <dsp:nvSpPr>
        <dsp:cNvPr id="0" name=""/>
        <dsp:cNvSpPr/>
      </dsp:nvSpPr>
      <dsp:spPr>
        <a:xfrm>
          <a:off x="1839733" y="2958484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Policy</a:t>
          </a:r>
        </a:p>
      </dsp:txBody>
      <dsp:txXfrm>
        <a:off x="1839733" y="2958484"/>
        <a:ext cx="1478320" cy="591328"/>
      </dsp:txXfrm>
    </dsp:sp>
    <dsp:sp modelId="{46E4F808-5401-440A-B97C-2AC0860BAE9B}">
      <dsp:nvSpPr>
        <dsp:cNvPr id="0" name=""/>
        <dsp:cNvSpPr/>
      </dsp:nvSpPr>
      <dsp:spPr>
        <a:xfrm>
          <a:off x="3983297" y="2067334"/>
          <a:ext cx="665244" cy="6652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4BF2C-42AB-44F8-8AA0-8E1A2E03ECC2}">
      <dsp:nvSpPr>
        <dsp:cNvPr id="0" name=""/>
        <dsp:cNvSpPr/>
      </dsp:nvSpPr>
      <dsp:spPr>
        <a:xfrm>
          <a:off x="3576759" y="2958484"/>
          <a:ext cx="1478320" cy="59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Land</a:t>
          </a:r>
        </a:p>
      </dsp:txBody>
      <dsp:txXfrm>
        <a:off x="3576759" y="2958484"/>
        <a:ext cx="1478320" cy="5913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8-D431-8543-B088-E8C90C105D62}">
      <dsp:nvSpPr>
        <dsp:cNvPr id="0" name=""/>
        <dsp:cNvSpPr/>
      </dsp:nvSpPr>
      <dsp:spPr>
        <a:xfrm>
          <a:off x="0" y="12053"/>
          <a:ext cx="6949440" cy="13866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Prevents the very real concerns and risks</a:t>
          </a:r>
        </a:p>
      </dsp:txBody>
      <dsp:txXfrm>
        <a:off x="67690" y="79743"/>
        <a:ext cx="6814060" cy="1251252"/>
      </dsp:txXfrm>
    </dsp:sp>
    <dsp:sp modelId="{3678799C-A56B-3B45-8A52-3E8BA59EE7BB}">
      <dsp:nvSpPr>
        <dsp:cNvPr id="0" name=""/>
        <dsp:cNvSpPr/>
      </dsp:nvSpPr>
      <dsp:spPr>
        <a:xfrm>
          <a:off x="0" y="1470686"/>
          <a:ext cx="6949440" cy="1386632"/>
        </a:xfrm>
        <a:prstGeom prst="roundRect">
          <a:avLst/>
        </a:prstGeom>
        <a:solidFill>
          <a:schemeClr val="accent2">
            <a:hueOff val="-347110"/>
            <a:satOff val="-7210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Speeds up the decomposition process</a:t>
          </a:r>
        </a:p>
      </dsp:txBody>
      <dsp:txXfrm>
        <a:off x="67690" y="1538376"/>
        <a:ext cx="6814060" cy="1251252"/>
      </dsp:txXfrm>
    </dsp:sp>
    <dsp:sp modelId="{C3847691-2718-4843-A9BD-CF9F53950E67}">
      <dsp:nvSpPr>
        <dsp:cNvPr id="0" name=""/>
        <dsp:cNvSpPr/>
      </dsp:nvSpPr>
      <dsp:spPr>
        <a:xfrm>
          <a:off x="0" y="2929318"/>
          <a:ext cx="6949440" cy="1386632"/>
        </a:xfrm>
        <a:prstGeom prst="roundRect">
          <a:avLst/>
        </a:prstGeom>
        <a:solidFill>
          <a:schemeClr val="accent2">
            <a:hueOff val="-694219"/>
            <a:satOff val="-14421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Mitigates potential pollution from the concentrated nutrients and pathogens in the raw organic materials being processed</a:t>
          </a:r>
        </a:p>
      </dsp:txBody>
      <dsp:txXfrm>
        <a:off x="67690" y="2997008"/>
        <a:ext cx="6814060" cy="1251252"/>
      </dsp:txXfrm>
    </dsp:sp>
    <dsp:sp modelId="{33EDBED1-31E4-A04D-8BF9-891001EF222D}">
      <dsp:nvSpPr>
        <dsp:cNvPr id="0" name=""/>
        <dsp:cNvSpPr/>
      </dsp:nvSpPr>
      <dsp:spPr>
        <a:xfrm>
          <a:off x="0" y="4387951"/>
          <a:ext cx="6949440" cy="1386632"/>
        </a:xfrm>
        <a:prstGeom prst="roundRect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Has global impacts</a:t>
          </a:r>
        </a:p>
      </dsp:txBody>
      <dsp:txXfrm>
        <a:off x="67690" y="4455641"/>
        <a:ext cx="6814060" cy="12512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8CE08-474A-414B-BF77-131DC3CEEE3D}">
      <dsp:nvSpPr>
        <dsp:cNvPr id="0" name=""/>
        <dsp:cNvSpPr/>
      </dsp:nvSpPr>
      <dsp:spPr>
        <a:xfrm>
          <a:off x="0" y="108190"/>
          <a:ext cx="6949440" cy="13407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Land is scarce</a:t>
          </a:r>
        </a:p>
      </dsp:txBody>
      <dsp:txXfrm>
        <a:off x="65449" y="173639"/>
        <a:ext cx="6818542" cy="1209826"/>
      </dsp:txXfrm>
    </dsp:sp>
    <dsp:sp modelId="{E9D51314-8F4A-834C-B997-0F2707171AA5}">
      <dsp:nvSpPr>
        <dsp:cNvPr id="0" name=""/>
        <dsp:cNvSpPr/>
      </dsp:nvSpPr>
      <dsp:spPr>
        <a:xfrm>
          <a:off x="0" y="1518034"/>
          <a:ext cx="6949440" cy="1340724"/>
        </a:xfrm>
        <a:prstGeom prst="roundRect">
          <a:avLst/>
        </a:prstGeom>
        <a:solidFill>
          <a:schemeClr val="accent2">
            <a:hueOff val="-347110"/>
            <a:satOff val="-7210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Massachusetts agricultural land is 3</a:t>
          </a:r>
          <a:r>
            <a:rPr lang="en-US" sz="2400" kern="1200" baseline="30000"/>
            <a:t>rd</a:t>
          </a:r>
          <a:r>
            <a:rPr lang="en-US" sz="2400" kern="1200"/>
            <a:t> most expensive in the country (2025 USDA)</a:t>
          </a:r>
        </a:p>
      </dsp:txBody>
      <dsp:txXfrm>
        <a:off x="65449" y="1583483"/>
        <a:ext cx="6818542" cy="1209826"/>
      </dsp:txXfrm>
    </dsp:sp>
    <dsp:sp modelId="{2546FBA7-3F6E-7A47-AF4D-0BCD6DDEDFA7}">
      <dsp:nvSpPr>
        <dsp:cNvPr id="0" name=""/>
        <dsp:cNvSpPr/>
      </dsp:nvSpPr>
      <dsp:spPr>
        <a:xfrm>
          <a:off x="0" y="2927878"/>
          <a:ext cx="6949440" cy="1340724"/>
        </a:xfrm>
        <a:prstGeom prst="roundRect">
          <a:avLst/>
        </a:prstGeom>
        <a:solidFill>
          <a:schemeClr val="accent2">
            <a:hueOff val="-694219"/>
            <a:satOff val="-14421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Development pressure and NIMBYism are significant factors</a:t>
          </a:r>
        </a:p>
      </dsp:txBody>
      <dsp:txXfrm>
        <a:off x="65449" y="2993327"/>
        <a:ext cx="6818542" cy="1209826"/>
      </dsp:txXfrm>
    </dsp:sp>
    <dsp:sp modelId="{BDD4758E-EB94-AC42-9975-2C43509283D9}">
      <dsp:nvSpPr>
        <dsp:cNvPr id="0" name=""/>
        <dsp:cNvSpPr/>
      </dsp:nvSpPr>
      <dsp:spPr>
        <a:xfrm>
          <a:off x="0" y="4337722"/>
          <a:ext cx="6949440" cy="1340724"/>
        </a:xfrm>
        <a:prstGeom prst="roundRect">
          <a:avLst/>
        </a:prstGeom>
        <a:solidFill>
          <a:schemeClr val="accent2">
            <a:hueOff val="-1041329"/>
            <a:satOff val="-21631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need to support and value our existing composting infrastructure (it’s not getting easier to build stuff)</a:t>
          </a:r>
        </a:p>
      </dsp:txBody>
      <dsp:txXfrm>
        <a:off x="65449" y="4403171"/>
        <a:ext cx="6818542" cy="1209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E36B0-D306-FF4F-B256-AC54A81EFD7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F90A9-A1CD-4B48-AE17-0FF59A58D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5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90A9-A1CD-4B48-AE17-0FF59A58D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1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90A9-A1CD-4B48-AE17-0FF59A58DA0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5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E9241-F393-D340-A252-A710D9EF47A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4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90A9-A1CD-4B48-AE17-0FF59A58D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3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90A9-A1CD-4B48-AE17-0FF59A58DA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8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90A9-A1CD-4B48-AE17-0FF59A58DA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0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B41-CD8C-9E4A-99F9-8BF02D3969C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2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B41-CD8C-9E4A-99F9-8BF02D3969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9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B41-CD8C-9E4A-99F9-8BF02D3969C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55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B41-CD8C-9E4A-99F9-8BF02D3969C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76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F90A9-A1CD-4B48-AE17-0FF59A58DA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7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2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4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7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7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8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7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3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3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E5473D2-DD46-DFAF-84EC-264D6CE58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A76FC-CE99-C341-845A-DECC02470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3394" y="1370614"/>
            <a:ext cx="3788767" cy="281173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Franklin Gothic Medium" panose="020B0603020102020204" pitchFamily="34" charset="0"/>
                <a:ea typeface="Ayuthaya" pitchFamily="2" charset="-34"/>
                <a:cs typeface="Ayuthaya" pitchFamily="2" charset="-34"/>
              </a:rPr>
              <a:t>Community-Scale Composting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1A366-FD87-FB4F-9CBF-26AD7917C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3395" y="4524046"/>
            <a:ext cx="3614857" cy="2035016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sz="2400" dirty="0"/>
              <a:t>Models &amp; Strategies</a:t>
            </a:r>
          </a:p>
          <a:p>
            <a:pPr algn="l">
              <a:lnSpc>
                <a:spcPct val="110000"/>
              </a:lnSpc>
            </a:pPr>
            <a:endParaRPr lang="en-US" sz="2400" dirty="0"/>
          </a:p>
          <a:p>
            <a:pPr algn="l">
              <a:lnSpc>
                <a:spcPct val="110000"/>
              </a:lnSpc>
            </a:pPr>
            <a:r>
              <a:rPr lang="en-US" sz="2400" dirty="0"/>
              <a:t>James McSweeney</a:t>
            </a:r>
          </a:p>
          <a:p>
            <a:pPr algn="l">
              <a:lnSpc>
                <a:spcPct val="110000"/>
              </a:lnSpc>
            </a:pPr>
            <a:r>
              <a:rPr lang="en-US" sz="1600" dirty="0"/>
              <a:t>Compost Technical Services &amp; The 131° School of Composting</a:t>
            </a:r>
          </a:p>
        </p:txBody>
      </p:sp>
      <p:pic>
        <p:nvPicPr>
          <p:cNvPr id="6" name="Picture 5" descr="A building with solar panels in the background&#10;&#10;Description automatically generated">
            <a:extLst>
              <a:ext uri="{FF2B5EF4-FFF2-40B4-BE49-F238E27FC236}">
                <a16:creationId xmlns:a16="http://schemas.microsoft.com/office/drawing/2014/main" id="{93880C90-CA5E-0D43-A3E0-61727DC580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10"/>
            <a:ext cx="73677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2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508CB351-BFB8-724F-A398-CC511B618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36181" cy="5768969"/>
          </a:xfrm>
          <a:prstGeom prst="rect">
            <a:avLst/>
          </a:prstGeom>
        </p:spPr>
      </p:pic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AB9023C2-4FC0-7C47-BD4F-9D488C07FC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9503"/>
          <a:stretch/>
        </p:blipFill>
        <p:spPr>
          <a:xfrm>
            <a:off x="4673600" y="-9071429"/>
            <a:ext cx="7623850" cy="149642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667E08-D5D1-6F41-944E-19C1A33DDD54}"/>
              </a:ext>
            </a:extLst>
          </p:cNvPr>
          <p:cNvSpPr txBox="1">
            <a:spLocks/>
          </p:cNvSpPr>
          <p:nvPr/>
        </p:nvSpPr>
        <p:spPr>
          <a:xfrm>
            <a:off x="320040" y="5768969"/>
            <a:ext cx="818388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My Composting Why</a:t>
            </a:r>
          </a:p>
        </p:txBody>
      </p:sp>
    </p:spTree>
    <p:extLst>
      <p:ext uri="{BB962C8B-B14F-4D97-AF65-F5344CB8AC3E}">
        <p14:creationId xmlns:p14="http://schemas.microsoft.com/office/powerpoint/2010/main" val="339366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earth">
            <a:extLst>
              <a:ext uri="{FF2B5EF4-FFF2-40B4-BE49-F238E27FC236}">
                <a16:creationId xmlns:a16="http://schemas.microsoft.com/office/drawing/2014/main" id="{74D53974-9167-144D-90C7-B375D602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4F2852-C93D-CD43-9BD3-47B986FF35C3}"/>
              </a:ext>
            </a:extLst>
          </p:cNvPr>
          <p:cNvSpPr txBox="1"/>
          <p:nvPr/>
        </p:nvSpPr>
        <p:spPr>
          <a:xfrm>
            <a:off x="320040" y="3159795"/>
            <a:ext cx="61005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Life on our planet is a tenuous miracle.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basis for all terrestrial life is soil and the basis for soil is decaying refuse.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Therefore, my relationship to waste grown into one of reverence and awe.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BEED98-3AE1-B94D-8957-28CF1CB521E4}"/>
              </a:ext>
            </a:extLst>
          </p:cNvPr>
          <p:cNvSpPr txBox="1">
            <a:spLocks/>
          </p:cNvSpPr>
          <p:nvPr/>
        </p:nvSpPr>
        <p:spPr>
          <a:xfrm>
            <a:off x="320040" y="5768969"/>
            <a:ext cx="818388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My Composting Why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8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 smiling&#10;&#10;Description automatically generated">
            <a:extLst>
              <a:ext uri="{FF2B5EF4-FFF2-40B4-BE49-F238E27FC236}">
                <a16:creationId xmlns:a16="http://schemas.microsoft.com/office/drawing/2014/main" id="{6C04BCF4-0505-C54C-A582-079976FD4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68" y="-587030"/>
            <a:ext cx="4281714" cy="9289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4D28FC-F174-7340-8C71-5D60F1926F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32597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C3AC61-8763-0C40-9CB2-4A5A9DC453A0}"/>
              </a:ext>
            </a:extLst>
          </p:cNvPr>
          <p:cNvSpPr txBox="1">
            <a:spLocks/>
          </p:cNvSpPr>
          <p:nvPr/>
        </p:nvSpPr>
        <p:spPr>
          <a:xfrm rot="5400000">
            <a:off x="7126813" y="2862871"/>
            <a:ext cx="5436386" cy="11322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Composting Inspiration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92DEC-AE55-F342-ADC5-8F66C4CDBC9C}"/>
              </a:ext>
            </a:extLst>
          </p:cNvPr>
          <p:cNvSpPr txBox="1"/>
          <p:nvPr/>
        </p:nvSpPr>
        <p:spPr>
          <a:xfrm>
            <a:off x="1351761" y="387641"/>
            <a:ext cx="1773624" cy="646331"/>
          </a:xfrm>
          <a:prstGeom prst="rect">
            <a:avLst/>
          </a:prstGeom>
          <a:solidFill>
            <a:srgbClr val="EF81E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Alex </a:t>
            </a:r>
            <a:r>
              <a:rPr lang="en-US" dirty="0" err="1"/>
              <a:t>Tatarsky</a:t>
            </a:r>
            <a:r>
              <a:rPr lang="en-US" dirty="0"/>
              <a:t> (@</a:t>
            </a:r>
            <a:r>
              <a:rPr lang="en-US" dirty="0" err="1"/>
              <a:t>tartar.biz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650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C3AC61-8763-0C40-9CB2-4A5A9DC453A0}"/>
              </a:ext>
            </a:extLst>
          </p:cNvPr>
          <p:cNvSpPr txBox="1">
            <a:spLocks/>
          </p:cNvSpPr>
          <p:nvPr/>
        </p:nvSpPr>
        <p:spPr>
          <a:xfrm rot="5400000">
            <a:off x="8103203" y="2862871"/>
            <a:ext cx="5436386" cy="11322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Composting Inspiration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23B20-2E32-8C45-B972-FB88045CA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6219" cy="5696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F80DB-EAF2-0146-9E8C-59FCEE4CAA5E}"/>
              </a:ext>
            </a:extLst>
          </p:cNvPr>
          <p:cNvSpPr txBox="1"/>
          <p:nvPr/>
        </p:nvSpPr>
        <p:spPr>
          <a:xfrm>
            <a:off x="418454" y="5997844"/>
            <a:ext cx="39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Chittenden Solid Waste District</a:t>
            </a:r>
          </a:p>
          <a:p>
            <a:r>
              <a:rPr lang="en-US" dirty="0"/>
              <a:t>Art of Recycling Mural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92ED4E-CD5A-404B-9311-BA67A56C61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80" y="0"/>
            <a:ext cx="5471527" cy="4103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6B7FE-7117-304F-82EE-ECEE319C3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219" y="3429000"/>
            <a:ext cx="5420188" cy="42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different images&#10;&#10;Description automatically generated with medium confidence">
            <a:extLst>
              <a:ext uri="{FF2B5EF4-FFF2-40B4-BE49-F238E27FC236}">
                <a16:creationId xmlns:a16="http://schemas.microsoft.com/office/drawing/2014/main" id="{001A1467-F6AD-004D-865E-32BD73A43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9" y="0"/>
            <a:ext cx="6858000" cy="6858000"/>
          </a:xfrm>
          <a:prstGeom prst="rect">
            <a:avLst/>
          </a:prstGeom>
        </p:spPr>
      </p:pic>
      <p:pic>
        <p:nvPicPr>
          <p:cNvPr id="8" name="Picture 7" descr="A close-up of a painting&#10;&#10;Description automatically generated">
            <a:extLst>
              <a:ext uri="{FF2B5EF4-FFF2-40B4-BE49-F238E27FC236}">
                <a16:creationId xmlns:a16="http://schemas.microsoft.com/office/drawing/2014/main" id="{FD850CF9-8325-1242-9B0C-1DCBAF3F5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510" y="77496"/>
            <a:ext cx="5987842" cy="27896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D2876F-E791-F042-B988-4CE2E816EB4A}"/>
              </a:ext>
            </a:extLst>
          </p:cNvPr>
          <p:cNvSpPr txBox="1"/>
          <p:nvPr/>
        </p:nvSpPr>
        <p:spPr>
          <a:xfrm>
            <a:off x="6585289" y="3099657"/>
            <a:ext cx="501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February 1, 2026 in Sacramento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A47600-8753-884C-9E88-6EB9D3871C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230" y="3733701"/>
            <a:ext cx="2966039" cy="29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3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DF3BB-434D-D84D-BB61-2701EF5C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US" sz="4000"/>
              <a:t>Notable Qualities of Community Composting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763D47-0766-AC33-9EE2-F5D0538D8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023065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9864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386F-CC07-864F-BDA3-28D36454B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Develops Community-Scale Composting Operations?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BDA83-F255-7F47-A1E0-0D4656FCF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791245"/>
            <a:ext cx="3676650" cy="5598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Common “Community” Composters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42875-8119-AB45-AC13-0E4BA8ACE1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Commercial Farms</a:t>
            </a:r>
          </a:p>
          <a:p>
            <a:pPr lvl="1"/>
            <a:r>
              <a:rPr lang="en-US" dirty="0"/>
              <a:t>Livestock</a:t>
            </a:r>
          </a:p>
          <a:p>
            <a:pPr lvl="1"/>
            <a:r>
              <a:rPr lang="en-US" dirty="0"/>
              <a:t>Field crops</a:t>
            </a:r>
          </a:p>
          <a:p>
            <a:r>
              <a:rPr lang="en-US" dirty="0"/>
              <a:t>Community Farms/Gardens</a:t>
            </a:r>
          </a:p>
          <a:p>
            <a:r>
              <a:rPr lang="en-US" dirty="0"/>
              <a:t>Organizations/Non-Profits</a:t>
            </a:r>
          </a:p>
          <a:p>
            <a:r>
              <a:rPr lang="en-US" dirty="0"/>
              <a:t>Haulers</a:t>
            </a:r>
          </a:p>
          <a:p>
            <a:r>
              <a:rPr lang="en-US" dirty="0"/>
              <a:t>Educational Institutions</a:t>
            </a:r>
          </a:p>
          <a:p>
            <a:r>
              <a:rPr lang="en-US" dirty="0"/>
              <a:t>Individuals/Neighborhoods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60158-99F9-2244-B624-EA2B52A26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7700" y="1791245"/>
            <a:ext cx="4091940" cy="5598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Less Common “Community” Composters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B2F90-5E13-FA43-8E30-38C781242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7700" y="2386894"/>
            <a:ext cx="4091940" cy="3765089"/>
          </a:xfrm>
        </p:spPr>
        <p:txBody>
          <a:bodyPr/>
          <a:lstStyle/>
          <a:p>
            <a:r>
              <a:rPr lang="en-US" dirty="0"/>
              <a:t>Solid Waste Districts</a:t>
            </a:r>
          </a:p>
          <a:p>
            <a:r>
              <a:rPr lang="en-US" dirty="0"/>
              <a:t>Conservation Districts</a:t>
            </a:r>
          </a:p>
          <a:p>
            <a:r>
              <a:rPr lang="en-US" dirty="0"/>
              <a:t>Municipalities</a:t>
            </a:r>
          </a:p>
          <a:p>
            <a:r>
              <a:rPr lang="en-US" dirty="0"/>
              <a:t>Food Rescue Organizations</a:t>
            </a:r>
          </a:p>
          <a:p>
            <a:r>
              <a:rPr lang="en-US" dirty="0"/>
              <a:t>Co-operatives</a:t>
            </a:r>
          </a:p>
        </p:txBody>
      </p:sp>
    </p:spTree>
    <p:extLst>
      <p:ext uri="{BB962C8B-B14F-4D97-AF65-F5344CB8AC3E}">
        <p14:creationId xmlns:p14="http://schemas.microsoft.com/office/powerpoint/2010/main" val="121623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DB8F9EA-5F26-874B-9D77-9FC1DFD55E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1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60A92-ADA2-894B-83D1-10FF4AEA28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274"/>
            <a:ext cx="12192000" cy="5517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2E6DE-8506-CC47-AB5B-40F74913C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57" y="363474"/>
            <a:ext cx="3797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3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DB8F9EA-5F26-874B-9D77-9FC1DFD55E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89D30-604E-3B40-A124-291D8D119FA4}"/>
              </a:ext>
            </a:extLst>
          </p:cNvPr>
          <p:cNvSpPr txBox="1"/>
          <p:nvPr/>
        </p:nvSpPr>
        <p:spPr>
          <a:xfrm>
            <a:off x="2781946" y="80010"/>
            <a:ext cx="8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February 1-2 in Sacramento (leading into USCC)</a:t>
            </a: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99E14CE4-6DDD-224D-8898-AB958A22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32" y="621675"/>
            <a:ext cx="3686556" cy="36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51215-B441-5E48-BF0C-729A5B79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802" y="603504"/>
            <a:ext cx="5577902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wrote a book…</a:t>
            </a:r>
          </a:p>
        </p:txBody>
      </p:sp>
      <p:pic>
        <p:nvPicPr>
          <p:cNvPr id="5" name="Picture 2" descr="Community-scale Composting Systems: A Comprehensive Practical Guide for Closing the Food System Loop and Solving Our Waste Crisis [Book]">
            <a:extLst>
              <a:ext uri="{FF2B5EF4-FFF2-40B4-BE49-F238E27FC236}">
                <a16:creationId xmlns:a16="http://schemas.microsoft.com/office/drawing/2014/main" id="{C52206E0-3E12-8E42-8FC6-AD769BD03C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68" t="-700" b="-12746"/>
          <a:stretch/>
        </p:blipFill>
        <p:spPr bwMode="auto">
          <a:xfrm>
            <a:off x="216275" y="433383"/>
            <a:ext cx="4944274" cy="674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EC201-545F-4741-9217-672491CF2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6802" y="2212848"/>
            <a:ext cx="5577902" cy="4096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And can say with confidence that we understand composting </a:t>
            </a:r>
            <a:r>
              <a:rPr lang="en-US" sz="2400" u="sng" dirty="0"/>
              <a:t>systems</a:t>
            </a:r>
            <a:r>
              <a:rPr lang="en-US" sz="2400" dirty="0"/>
              <a:t> quite well</a:t>
            </a:r>
          </a:p>
          <a:p>
            <a:r>
              <a:rPr lang="en-US" sz="2400" dirty="0"/>
              <a:t>But there is so much more to this topic than the systems</a:t>
            </a:r>
          </a:p>
        </p:txBody>
      </p:sp>
    </p:spTree>
    <p:extLst>
      <p:ext uri="{BB962C8B-B14F-4D97-AF65-F5344CB8AC3E}">
        <p14:creationId xmlns:p14="http://schemas.microsoft.com/office/powerpoint/2010/main" val="69565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314176-B8FD-0E48-851C-924306AA2D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0251" y="409434"/>
          <a:ext cx="10966237" cy="6250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F2B3E54-B2EA-9A42-8D38-B6231B0B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023" y="1338896"/>
            <a:ext cx="4518783" cy="2552815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Relationality: </a:t>
            </a:r>
            <a:br>
              <a:rPr lang="en-US" dirty="0"/>
            </a:br>
            <a:r>
              <a:rPr lang="en-US" b="0" dirty="0"/>
              <a:t>Community composting does not happen in a vacuum…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Partnerships are critical</a:t>
            </a:r>
          </a:p>
        </p:txBody>
      </p:sp>
    </p:spTree>
    <p:extLst>
      <p:ext uri="{BB962C8B-B14F-4D97-AF65-F5344CB8AC3E}">
        <p14:creationId xmlns:p14="http://schemas.microsoft.com/office/powerpoint/2010/main" val="2871546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73C2-B361-F846-AB89-FD727741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Sector Partnerships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107A4-4EB2-A042-8CAB-280600D9C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Who?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D3E2137-A47E-A59F-B066-720A335899A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09600" y="2386894"/>
          <a:ext cx="5157787" cy="3765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D88CB52-A65A-9D40-9443-57DFE58AEF89}"/>
              </a:ext>
            </a:extLst>
          </p:cNvPr>
          <p:cNvSpPr txBox="1">
            <a:spLocks/>
          </p:cNvSpPr>
          <p:nvPr/>
        </p:nvSpPr>
        <p:spPr>
          <a:xfrm>
            <a:off x="6564939" y="1697455"/>
            <a:ext cx="5157787" cy="55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What?</a:t>
            </a:r>
            <a:endParaRPr lang="en-US" dirty="0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B7CC6D93-E317-1648-AFF5-7A2F607A11C4}"/>
              </a:ext>
            </a:extLst>
          </p:cNvPr>
          <p:cNvGraphicFramePr>
            <a:graphicFrameLocks/>
          </p:cNvGraphicFramePr>
          <p:nvPr/>
        </p:nvGraphicFramePr>
        <p:xfrm>
          <a:off x="6564939" y="2398614"/>
          <a:ext cx="5157787" cy="3765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8622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25A990C7-825E-BA41-8761-90F47FB0FF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681F6-A866-9244-9DA6-759D4E26B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46" y="251679"/>
            <a:ext cx="7588155" cy="2236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algn="ctr"/>
            <a:r>
              <a:rPr lang="en-US" sz="5000" dirty="0">
                <a:solidFill>
                  <a:srgbClr val="FFFFFF"/>
                </a:solidFill>
              </a:rPr>
              <a:t>How do community composting operations develop?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D7077D-DA46-FC48-8A04-AA707EFDB7E3}"/>
              </a:ext>
            </a:extLst>
          </p:cNvPr>
          <p:cNvSpPr txBox="1">
            <a:spLocks/>
          </p:cNvSpPr>
          <p:nvPr/>
        </p:nvSpPr>
        <p:spPr>
          <a:xfrm>
            <a:off x="2442600" y="5443909"/>
            <a:ext cx="7588155" cy="1414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Birds Eye View of the Development of Community-Scale Composting</a:t>
            </a:r>
          </a:p>
        </p:txBody>
      </p:sp>
    </p:spTree>
    <p:extLst>
      <p:ext uri="{BB962C8B-B14F-4D97-AF65-F5344CB8AC3E}">
        <p14:creationId xmlns:p14="http://schemas.microsoft.com/office/powerpoint/2010/main" val="1902061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US" sz="4000"/>
              <a:t>A Key</a:t>
            </a:r>
            <a:r>
              <a:rPr lang="en-US" sz="4000" b="1"/>
              <a:t> Goal </a:t>
            </a:r>
            <a:r>
              <a:rPr lang="en-US" sz="4000"/>
              <a:t>is </a:t>
            </a:r>
            <a:r>
              <a:rPr lang="en-US" sz="4000" b="1"/>
              <a:t>Managed Composting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6B34F3-5B08-4BE5-5428-845886F6AA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549065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0507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="1" dirty="0"/>
              <a:t> </a:t>
            </a:r>
            <a:r>
              <a:rPr lang="en-US" dirty="0"/>
              <a:t>is </a:t>
            </a:r>
            <a:r>
              <a:rPr lang="en-US" b="1" dirty="0"/>
              <a:t>Managed Composting?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Planned compost system with adequate capacity</a:t>
            </a:r>
          </a:p>
          <a:p>
            <a:r>
              <a:rPr lang="en-US" b="1" dirty="0"/>
              <a:t>Knowing your raw materials</a:t>
            </a:r>
          </a:p>
          <a:p>
            <a:pPr lvl="1"/>
            <a:r>
              <a:rPr lang="en-US" b="1" dirty="0"/>
              <a:t>Character</a:t>
            </a:r>
          </a:p>
          <a:p>
            <a:pPr lvl="1"/>
            <a:r>
              <a:rPr lang="en-US" b="1" dirty="0"/>
              <a:t>Volumes</a:t>
            </a:r>
          </a:p>
          <a:p>
            <a:r>
              <a:rPr lang="en-US" b="1" dirty="0"/>
              <a:t>Using a recipe</a:t>
            </a:r>
          </a:p>
          <a:p>
            <a:r>
              <a:rPr lang="en-US" b="1" dirty="0"/>
              <a:t>Blending materials</a:t>
            </a:r>
          </a:p>
          <a:p>
            <a:r>
              <a:rPr lang="en-US" b="1" dirty="0"/>
              <a:t>Containing putrescible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368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="1" dirty="0"/>
              <a:t> </a:t>
            </a:r>
            <a:r>
              <a:rPr lang="en-US" dirty="0"/>
              <a:t>is </a:t>
            </a:r>
            <a:r>
              <a:rPr lang="en-US" b="1" dirty="0"/>
              <a:t>Managed Composting?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Pile monitoring </a:t>
            </a:r>
          </a:p>
          <a:p>
            <a:r>
              <a:rPr lang="en-US" b="1" dirty="0"/>
              <a:t>Turning and aerating</a:t>
            </a:r>
          </a:p>
          <a:p>
            <a:r>
              <a:rPr lang="en-US" b="1" dirty="0"/>
              <a:t>Heat treatment </a:t>
            </a:r>
          </a:p>
          <a:p>
            <a:r>
              <a:rPr lang="en-US" b="1" dirty="0"/>
              <a:t>Preventing nuisances</a:t>
            </a:r>
          </a:p>
          <a:p>
            <a:pPr lvl="1"/>
            <a:r>
              <a:rPr lang="en-US" b="1" dirty="0"/>
              <a:t>Odors</a:t>
            </a:r>
          </a:p>
          <a:p>
            <a:pPr lvl="1"/>
            <a:r>
              <a:rPr lang="en-US" b="1" dirty="0"/>
              <a:t>Vectors</a:t>
            </a:r>
          </a:p>
          <a:p>
            <a:pPr lvl="1"/>
            <a:r>
              <a:rPr lang="en-US" b="1" dirty="0"/>
              <a:t>Pollution</a:t>
            </a:r>
          </a:p>
          <a:p>
            <a:r>
              <a:rPr lang="en-US" b="1" dirty="0"/>
              <a:t>Maturing compost and ensuring product quality</a:t>
            </a:r>
          </a:p>
          <a:p>
            <a:endParaRPr lang="en-US" b="1" dirty="0"/>
          </a:p>
          <a:p>
            <a:pPr lvl="1"/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60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3D8C-1F05-D441-B52D-3A84B73F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Discover &gt; Define &gt; Design &gt; Develop &gt; Deploy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27133-137C-D34C-A531-67338FE64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Discovery means asking the key questions early on:</a:t>
            </a:r>
          </a:p>
          <a:p>
            <a:r>
              <a:rPr lang="en-US" sz="2800" dirty="0"/>
              <a:t>Rule out dealbreakers</a:t>
            </a:r>
          </a:p>
          <a:p>
            <a:r>
              <a:rPr lang="en-US" sz="2800" dirty="0"/>
              <a:t>Define a concept that realistically aligns with the operational vision</a:t>
            </a:r>
          </a:p>
          <a:p>
            <a:r>
              <a:rPr lang="en-US" sz="2800" dirty="0"/>
              <a:t>Regulatory framework</a:t>
            </a:r>
          </a:p>
          <a:p>
            <a:pPr lvl="2"/>
            <a:r>
              <a:rPr lang="en-US" sz="2000" dirty="0"/>
              <a:t>Local (Zoning rights/permits)</a:t>
            </a:r>
          </a:p>
          <a:p>
            <a:pPr lvl="2"/>
            <a:r>
              <a:rPr lang="en-US" sz="2000" dirty="0"/>
              <a:t>State (MA General Permit for Composting or MA Agricultural General Permit)</a:t>
            </a:r>
          </a:p>
          <a:p>
            <a:pPr lvl="2"/>
            <a:r>
              <a:rPr lang="en-US" sz="2000" dirty="0"/>
              <a:t>Federal (airports)</a:t>
            </a:r>
            <a:endParaRPr lang="en-US" sz="2800" dirty="0"/>
          </a:p>
          <a:p>
            <a:pPr marL="4572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17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llage of images of construction equipment&#10;&#10;Description automatically generated">
            <a:extLst>
              <a:ext uri="{FF2B5EF4-FFF2-40B4-BE49-F238E27FC236}">
                <a16:creationId xmlns:a16="http://schemas.microsoft.com/office/drawing/2014/main" id="{46A9914C-6A9A-F94A-9A3F-2D5E7475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10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951922D2-D397-9EA4-A66D-55B0884D1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33D8C-1F05-D441-B52D-3A84B73F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9"/>
            <a:ext cx="3494314" cy="5786638"/>
          </a:xfrm>
        </p:spPr>
        <p:txBody>
          <a:bodyPr anchor="t">
            <a:normAutofit/>
          </a:bodyPr>
          <a:lstStyle/>
          <a:p>
            <a:r>
              <a:rPr lang="en-US"/>
              <a:t>Where might systems be developed?</a:t>
            </a:r>
            <a:br>
              <a:rPr lang="en-US"/>
            </a:br>
            <a:endParaRPr lang="en-US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BAD9BE2-6FCC-4F8C-D6DC-0ED355867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891215"/>
              </p:ext>
            </p:extLst>
          </p:nvPr>
        </p:nvGraphicFramePr>
        <p:xfrm>
          <a:off x="4608246" y="548640"/>
          <a:ext cx="6949440" cy="578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6694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33D8C-1F05-D441-B52D-3A84B73F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/>
              <a:t>Where might systems be developed?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A5A7B2-57BB-430A-7420-189300BC47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248352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980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84DB3-7F66-2542-8EAB-1FD65F22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What are we talking about today?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8FFDFF-CAF2-8CC1-97B7-557331414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150235"/>
              </p:ext>
            </p:extLst>
          </p:nvPr>
        </p:nvGraphicFramePr>
        <p:xfrm>
          <a:off x="930876" y="2010510"/>
          <a:ext cx="10335350" cy="4271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7753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3EFFE-B327-8746-A998-5959245CE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US" sz="4000"/>
              <a:t>What Are the Economics Here?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13C764-47C3-A19F-EEB6-8C917554DE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285124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0321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EFFE-B327-8746-A998-5959245C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Economics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0C5E8-8A85-7F4E-A982-B157F3A09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Of course, we’ve all got to eat (that is is the goal here after all)…</a:t>
            </a:r>
          </a:p>
          <a:p>
            <a:r>
              <a:rPr lang="en-US" dirty="0"/>
              <a:t>VALUE COMPOST, COMPOSTING, AND COMPOSTERS (VALUE YOURSELVES)</a:t>
            </a:r>
          </a:p>
          <a:p>
            <a:r>
              <a:rPr lang="en-US" dirty="0"/>
              <a:t>Food scrap collection generally most profitable</a:t>
            </a:r>
          </a:p>
          <a:p>
            <a:r>
              <a:rPr lang="en-US" u="sng" dirty="0"/>
              <a:t>Don’t hesitate</a:t>
            </a:r>
            <a:r>
              <a:rPr lang="en-US" dirty="0"/>
              <a:t> to charge for your services (please charge)</a:t>
            </a:r>
          </a:p>
          <a:p>
            <a:pPr lvl="2"/>
            <a:r>
              <a:rPr lang="en-US" dirty="0"/>
              <a:t>More sustainable</a:t>
            </a:r>
          </a:p>
          <a:p>
            <a:pPr lvl="2"/>
            <a:r>
              <a:rPr lang="en-US" dirty="0"/>
              <a:t>People will value the service more</a:t>
            </a:r>
          </a:p>
          <a:p>
            <a:r>
              <a:rPr lang="en-US" dirty="0"/>
              <a:t>Also, we need to figure out ways for everyone to access the services and benefits of composting in our community</a:t>
            </a:r>
          </a:p>
          <a:p>
            <a:r>
              <a:rPr lang="en-US" dirty="0"/>
              <a:t>Municipalities who offer a curbside trash collection service should theoretically save money when people compost (depending on structure)</a:t>
            </a:r>
          </a:p>
          <a:p>
            <a:pPr lvl="2"/>
            <a:r>
              <a:rPr lang="en-US" dirty="0"/>
              <a:t>This may be mechanism to support composting and composting access</a:t>
            </a:r>
          </a:p>
        </p:txBody>
      </p:sp>
    </p:spTree>
    <p:extLst>
      <p:ext uri="{BB962C8B-B14F-4D97-AF65-F5344CB8AC3E}">
        <p14:creationId xmlns:p14="http://schemas.microsoft.com/office/powerpoint/2010/main" val="1222530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in a store&#10;&#10;Description automatically generated">
            <a:extLst>
              <a:ext uri="{FF2B5EF4-FFF2-40B4-BE49-F238E27FC236}">
                <a16:creationId xmlns:a16="http://schemas.microsoft.com/office/drawing/2014/main" id="{CFCC3E56-4E60-1F43-A779-29BB42D670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8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in a store&#10;&#10;Description automatically generated">
            <a:extLst>
              <a:ext uri="{FF2B5EF4-FFF2-40B4-BE49-F238E27FC236}">
                <a16:creationId xmlns:a16="http://schemas.microsoft.com/office/drawing/2014/main" id="{CFCC3E56-4E60-1F43-A779-29BB42D670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ED1C23-BFFA-1040-AFDF-71336EFA1504}"/>
              </a:ext>
            </a:extLst>
          </p:cNvPr>
          <p:cNvSpPr txBox="1"/>
          <p:nvPr/>
        </p:nvSpPr>
        <p:spPr>
          <a:xfrm>
            <a:off x="573207" y="2442949"/>
            <a:ext cx="10836323" cy="461665"/>
          </a:xfrm>
          <a:prstGeom prst="rect">
            <a:avLst/>
          </a:prstGeom>
          <a:solidFill>
            <a:srgbClr val="E7C2ED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Vermont Compost Company took decades to develop their business model</a:t>
            </a:r>
          </a:p>
        </p:txBody>
      </p:sp>
    </p:spTree>
    <p:extLst>
      <p:ext uri="{BB962C8B-B14F-4D97-AF65-F5344CB8AC3E}">
        <p14:creationId xmlns:p14="http://schemas.microsoft.com/office/powerpoint/2010/main" val="1321761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3007" y="603502"/>
            <a:ext cx="4361693" cy="1084622"/>
          </a:xfrm>
        </p:spPr>
        <p:txBody>
          <a:bodyPr anchor="b">
            <a:normAutofit/>
          </a:bodyPr>
          <a:lstStyle/>
          <a:p>
            <a:r>
              <a:rPr lang="en-US" sz="3300" b="1" dirty="0"/>
              <a:t> </a:t>
            </a:r>
            <a:br>
              <a:rPr lang="en-US" sz="3300" b="1" dirty="0"/>
            </a:br>
            <a:r>
              <a:rPr lang="en-US" sz="3300" b="1" dirty="0"/>
              <a:t>Pilots</a:t>
            </a:r>
          </a:p>
        </p:txBody>
      </p:sp>
      <p:pic>
        <p:nvPicPr>
          <p:cNvPr id="5" name="Picture 4" descr="A couple of men standing next to a pile of dirt&#10;&#10;Description automatically generated">
            <a:extLst>
              <a:ext uri="{FF2B5EF4-FFF2-40B4-BE49-F238E27FC236}">
                <a16:creationId xmlns:a16="http://schemas.microsoft.com/office/drawing/2014/main" id="{6C732D35-642C-4413-B274-90B70835C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3007" y="2212846"/>
            <a:ext cx="4361693" cy="40965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Make small mistakes not big ones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Build community trust and support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Get to know </a:t>
            </a:r>
          </a:p>
          <a:p>
            <a:pPr marL="0" indent="0">
              <a:buNone/>
            </a:pPr>
            <a:r>
              <a:rPr lang="en-US" sz="2400" dirty="0"/>
              <a:t>what you don’t know </a:t>
            </a:r>
          </a:p>
          <a:p>
            <a:pPr marL="0" indent="0">
              <a:buNone/>
            </a:pPr>
            <a:r>
              <a:rPr lang="en-US" sz="2400" dirty="0"/>
              <a:t>you don’t know</a:t>
            </a:r>
          </a:p>
        </p:txBody>
      </p:sp>
    </p:spTree>
    <p:extLst>
      <p:ext uri="{BB962C8B-B14F-4D97-AF65-F5344CB8AC3E}">
        <p14:creationId xmlns:p14="http://schemas.microsoft.com/office/powerpoint/2010/main" val="3587492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9ADB-E1C0-7546-82A2-AB4835C4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 dirty="0"/>
              <a:t>Are there models we can use a road map?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6BE62C-4D7B-8B34-3226-BC8B9A6ED2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345603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661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1" name="Rectangle 6160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7E517-09C7-5644-B66B-1A2F5D00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anchor="b">
            <a:normAutofit/>
          </a:bodyPr>
          <a:lstStyle/>
          <a:p>
            <a:r>
              <a:rPr lang="en-US" dirty="0"/>
              <a:t>Prescott Community Compost </a:t>
            </a:r>
            <a:r>
              <a:rPr lang="en-US" sz="2800" dirty="0"/>
              <a:t>(Prescott, AZ)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6035041" cy="409651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500" b="1" dirty="0"/>
              <a:t>Who?</a:t>
            </a:r>
            <a:endParaRPr lang="en-US" sz="1500" dirty="0"/>
          </a:p>
          <a:p>
            <a:pPr>
              <a:lnSpc>
                <a:spcPct val="110000"/>
              </a:lnSpc>
            </a:pPr>
            <a:r>
              <a:rPr lang="en-US" sz="1500" dirty="0"/>
              <a:t>Prescott Farmers Market Community Compost Program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Founded by Gabriel </a:t>
            </a:r>
            <a:r>
              <a:rPr lang="en-US" sz="1500" dirty="0" err="1"/>
              <a:t>Kerbs</a:t>
            </a:r>
            <a:r>
              <a:rPr lang="en-US" sz="1500" dirty="0"/>
              <a:t> &amp; Kathleen </a:t>
            </a:r>
            <a:r>
              <a:rPr lang="en-US" sz="1500" dirty="0" err="1"/>
              <a:t>Yetman</a:t>
            </a:r>
            <a:r>
              <a:rPr lang="en-US" sz="1500" dirty="0"/>
              <a:t> (Farmers Market Director)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Annie Baker - Compost Manager (Program Director)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2 Assistant Managers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Hundreds of Volunteers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500" b="1" dirty="0"/>
              <a:t>Partners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City of Prescott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Grant Partner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Land Owner</a:t>
            </a:r>
          </a:p>
        </p:txBody>
      </p:sp>
      <p:pic>
        <p:nvPicPr>
          <p:cNvPr id="10" name="Picture 2" descr="A group of people cleaning up a pile of garbage&#10;&#10;Description automatically generated">
            <a:extLst>
              <a:ext uri="{FF2B5EF4-FFF2-40B4-BE49-F238E27FC236}">
                <a16:creationId xmlns:a16="http://schemas.microsoft.com/office/drawing/2014/main" id="{632167E2-1B54-3D42-ACFD-0BF23125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680" y="10"/>
            <a:ext cx="48463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4AD9B-8572-2D4A-BAA6-41DE7D6531D5}"/>
              </a:ext>
            </a:extLst>
          </p:cNvPr>
          <p:cNvSpPr txBox="1"/>
          <p:nvPr/>
        </p:nvSpPr>
        <p:spPr>
          <a:xfrm>
            <a:off x="4441365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27450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Rectangle 1050">
            <a:extLst>
              <a:ext uri="{FF2B5EF4-FFF2-40B4-BE49-F238E27FC236}">
                <a16:creationId xmlns:a16="http://schemas.microsoft.com/office/drawing/2014/main" id="{80617B06-44B8-4627-86D2-CB786FC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7E4B00D-6CFE-B345-A65E-1EDF6C30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20" y="10"/>
            <a:ext cx="5111685" cy="34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6D2DD49-908D-564E-805D-FFA63415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1" y="3455000"/>
            <a:ext cx="5111706" cy="34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108" y="2212848"/>
            <a:ext cx="5497561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Where?</a:t>
            </a:r>
            <a:endParaRPr lang="en-US" sz="1800" dirty="0"/>
          </a:p>
          <a:p>
            <a:r>
              <a:rPr lang="en-US" sz="1800" dirty="0"/>
              <a:t>Drop-off at Prescott Farmers Market </a:t>
            </a:r>
          </a:p>
          <a:p>
            <a:r>
              <a:rPr lang="en-US" sz="1800" dirty="0"/>
              <a:t>Site at Prescott Rodeo Grounds </a:t>
            </a:r>
            <a:endParaRPr lang="en-US" sz="1400" dirty="0"/>
          </a:p>
          <a:p>
            <a:pPr lvl="2"/>
            <a:r>
              <a:rPr lang="en-US" sz="1800" dirty="0"/>
              <a:t>High desert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When?</a:t>
            </a:r>
            <a:endParaRPr lang="en-US" sz="1800" dirty="0"/>
          </a:p>
          <a:p>
            <a:r>
              <a:rPr lang="en-US" sz="1800" dirty="0"/>
              <a:t>Founded 2020</a:t>
            </a:r>
          </a:p>
          <a:p>
            <a:r>
              <a:rPr lang="en-US" sz="1800" dirty="0"/>
              <a:t>Construction 2020-2021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FFCCEF-F382-B048-A9DE-C61D0118299C}"/>
              </a:ext>
            </a:extLst>
          </p:cNvPr>
          <p:cNvSpPr txBox="1"/>
          <p:nvPr/>
        </p:nvSpPr>
        <p:spPr>
          <a:xfrm>
            <a:off x="5189511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155694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98" y="1380743"/>
            <a:ext cx="4361687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What?</a:t>
            </a:r>
            <a:endParaRPr lang="en-US" sz="1800" dirty="0"/>
          </a:p>
          <a:p>
            <a:r>
              <a:rPr lang="en-US" sz="1800" dirty="0"/>
              <a:t>Green Bucket Food Scrap Drop-Off Program</a:t>
            </a:r>
          </a:p>
          <a:p>
            <a:pPr lvl="2"/>
            <a:r>
              <a:rPr lang="en-US" sz="1800" dirty="0"/>
              <a:t>250+ Participants Drop Off at the Prescott Farmer’s Market each week</a:t>
            </a:r>
          </a:p>
          <a:p>
            <a:pPr lvl="2"/>
            <a:r>
              <a:rPr lang="en-US" sz="1800" dirty="0"/>
              <a:t>$10/Month Swapping + Cleaning</a:t>
            </a:r>
          </a:p>
          <a:p>
            <a:pPr lvl="2"/>
            <a:r>
              <a:rPr lang="en-US" sz="1800" dirty="0"/>
              <a:t>$1 Per Drop w/ Own Container</a:t>
            </a:r>
          </a:p>
          <a:p>
            <a:r>
              <a:rPr lang="en-US" sz="1800" dirty="0"/>
              <a:t>2,500 Pounds/Week (1.25 Tons)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492F39C-FC44-2148-B061-A86ECF43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32" y="-1"/>
            <a:ext cx="63733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B2B04E-7C64-1F4D-9DD3-A2F1893566AB}"/>
              </a:ext>
            </a:extLst>
          </p:cNvPr>
          <p:cNvSpPr txBox="1"/>
          <p:nvPr/>
        </p:nvSpPr>
        <p:spPr>
          <a:xfrm>
            <a:off x="2921329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1152275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75" y="1318161"/>
            <a:ext cx="5314289" cy="499119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What ?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4,000 Sq/Ft pad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Feedstocks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Sawdust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Wood chips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Leaves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Four 10’ x 10’ Aerated Bins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2 week’s worth of material per bin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Retained for 2 months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Volunteers Hand Turn Windrows 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9-12 Months finishing time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¼” &amp; ½” screened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7A13004-4F5C-B440-96F2-12C6EB86F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32" y="-1"/>
            <a:ext cx="63733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197AD8-0DCC-1844-B960-91FB13EB36EF}"/>
              </a:ext>
            </a:extLst>
          </p:cNvPr>
          <p:cNvSpPr txBox="1"/>
          <p:nvPr/>
        </p:nvSpPr>
        <p:spPr>
          <a:xfrm>
            <a:off x="2921326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209517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8BE9A0-D1B2-9560-05F1-9376596F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A9195-2739-4246-805A-7B02D18B812F}"/>
              </a:ext>
            </a:extLst>
          </p:cNvPr>
          <p:cNvSpPr txBox="1"/>
          <p:nvPr/>
        </p:nvSpPr>
        <p:spPr>
          <a:xfrm>
            <a:off x="1491044" y="5466491"/>
            <a:ext cx="9242855" cy="1132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it?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7E76ACA-4376-DF46-9282-C6980E566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656827"/>
              </p:ext>
            </p:extLst>
          </p:nvPr>
        </p:nvGraphicFramePr>
        <p:xfrm>
          <a:off x="26487" y="522722"/>
          <a:ext cx="12249437" cy="494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3236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B61FEBE-B024-E867-ADF8-B65D117A2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23" y="605635"/>
            <a:ext cx="6697327" cy="540683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How?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Worked with City to apply for and receive an $80,000 </a:t>
            </a:r>
            <a:r>
              <a:rPr lang="en-US" sz="1800" i="1" dirty="0"/>
              <a:t>Community Compost &amp; Food Waste Reduction Grant</a:t>
            </a:r>
            <a:r>
              <a:rPr lang="en-US" sz="1800" dirty="0"/>
              <a:t> through USDA’s NRCS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Only municipalities were eligible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Worked directly with City Manager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Initially there was a land use agreement with the city, but currently no lease or legal agreement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Volunteer powered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Core volunteer crew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Field trips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Community service</a:t>
            </a:r>
          </a:p>
          <a:p>
            <a:pPr>
              <a:lnSpc>
                <a:spcPct val="110000"/>
              </a:lnSpc>
            </a:pPr>
            <a:endParaRPr lang="en-US" sz="1500" dirty="0"/>
          </a:p>
          <a:p>
            <a:pPr>
              <a:lnSpc>
                <a:spcPct val="110000"/>
              </a:lnSpc>
            </a:pPr>
            <a:endParaRPr lang="en-US" sz="1500" dirty="0"/>
          </a:p>
        </p:txBody>
      </p:sp>
      <p:pic>
        <p:nvPicPr>
          <p:cNvPr id="3078" name="Picture 6" descr="A group of people working on a construction site&#10;&#10;Description automatically generated">
            <a:extLst>
              <a:ext uri="{FF2B5EF4-FFF2-40B4-BE49-F238E27FC236}">
                <a16:creationId xmlns:a16="http://schemas.microsoft.com/office/drawing/2014/main" id="{20D69170-6F3A-0444-8279-BCC24D5A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>
            <a:fillRect/>
          </a:stretch>
        </p:blipFill>
        <p:spPr bwMode="auto">
          <a:xfrm>
            <a:off x="7369350" y="10"/>
            <a:ext cx="4822650" cy="34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1CC32D5-7CF3-AD43-9331-DE7D611F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930" y="3452506"/>
            <a:ext cx="5947070" cy="43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875503-2833-8449-B074-3952271696B7}"/>
              </a:ext>
            </a:extLst>
          </p:cNvPr>
          <p:cNvSpPr txBox="1"/>
          <p:nvPr/>
        </p:nvSpPr>
        <p:spPr>
          <a:xfrm>
            <a:off x="3336963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810578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6" name="Rectangle 11275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18161"/>
            <a:ext cx="4802501" cy="499119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How?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Permit Exempt at state level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Collection &amp; swap service income (~40%)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Compost sales (~55%)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$20 cubic foot bag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$15 five-gallon bucket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Some bulk (~5%)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Market provides admin &amp; financially supports mission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Workshops, field trips (~2%)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Some used on site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Donations (~3%)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0F8E6B-CEF0-E942-A0A7-6370956F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632" y="-1"/>
            <a:ext cx="63733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ADEA9E-F6ED-AA44-A2D7-6A01CC3A63C5}"/>
              </a:ext>
            </a:extLst>
          </p:cNvPr>
          <p:cNvSpPr txBox="1"/>
          <p:nvPr/>
        </p:nvSpPr>
        <p:spPr>
          <a:xfrm>
            <a:off x="2921326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1044611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 group of bags of soil&#10;&#10;Description automatically generated">
            <a:extLst>
              <a:ext uri="{FF2B5EF4-FFF2-40B4-BE49-F238E27FC236}">
                <a16:creationId xmlns:a16="http://schemas.microsoft.com/office/drawing/2014/main" id="{C0C9F3FD-EFD7-7347-AFB1-6403E411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"/>
            <a:ext cx="63733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07" y="2212846"/>
            <a:ext cx="4361693" cy="4096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Why?</a:t>
            </a:r>
            <a:endParaRPr lang="en-US" sz="1800" dirty="0"/>
          </a:p>
          <a:p>
            <a:r>
              <a:rPr lang="en-US" sz="1800" dirty="0"/>
              <a:t>Founder had passion for gardening</a:t>
            </a:r>
          </a:p>
          <a:p>
            <a:r>
              <a:rPr lang="en-US" sz="1800" dirty="0"/>
              <a:t>Poor soil, arid climate, hard to grow without building soil</a:t>
            </a:r>
          </a:p>
          <a:p>
            <a:r>
              <a:rPr lang="en-US" sz="1800" dirty="0"/>
              <a:t>Lots of interest and demand in region</a:t>
            </a:r>
          </a:p>
          <a:p>
            <a:r>
              <a:rPr lang="en-US" sz="1800" dirty="0"/>
              <a:t>Community building and education – motivates volunteer run operation</a:t>
            </a:r>
          </a:p>
          <a:p>
            <a:r>
              <a:rPr lang="en-US" sz="1800" dirty="0"/>
              <a:t>Driven by the logic of not wasting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C65ED-FB89-B041-8E34-1F84DC0D24EB}"/>
              </a:ext>
            </a:extLst>
          </p:cNvPr>
          <p:cNvSpPr txBox="1"/>
          <p:nvPr/>
        </p:nvSpPr>
        <p:spPr>
          <a:xfrm>
            <a:off x="6388925" y="653143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Prescott Community Compost</a:t>
            </a:r>
          </a:p>
        </p:txBody>
      </p:sp>
    </p:spTree>
    <p:extLst>
      <p:ext uri="{BB962C8B-B14F-4D97-AF65-F5344CB8AC3E}">
        <p14:creationId xmlns:p14="http://schemas.microsoft.com/office/powerpoint/2010/main" val="1109369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15" y="667019"/>
            <a:ext cx="3959352" cy="41224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Who?</a:t>
            </a:r>
          </a:p>
          <a:p>
            <a:r>
              <a:rPr lang="en-US" sz="2400" dirty="0"/>
              <a:t>Mark Covington – Executive Director, Farmer, Bee Keeper</a:t>
            </a:r>
          </a:p>
          <a:p>
            <a:r>
              <a:rPr lang="en-US" sz="2400" dirty="0"/>
              <a:t>Georgia Street Community Collective</a:t>
            </a:r>
          </a:p>
          <a:p>
            <a:pPr lvl="1"/>
            <a:r>
              <a:rPr lang="en-US" sz="2400" dirty="0"/>
              <a:t>Non-profit</a:t>
            </a:r>
          </a:p>
          <a:p>
            <a:pPr lvl="1"/>
            <a:r>
              <a:rPr lang="en-US" sz="2400" dirty="0"/>
              <a:t>Community Resilience Hub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7E60CB0-718A-1F46-BC81-EFC99CDA6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7E517-09C7-5644-B66B-1A2F5D00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516" y="667019"/>
            <a:ext cx="5949517" cy="991945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r"/>
            <a:r>
              <a:rPr lang="en-US" sz="2500" dirty="0"/>
              <a:t>Georgia Street Community Collective </a:t>
            </a:r>
            <a:br>
              <a:rPr lang="en-US" sz="2500" dirty="0"/>
            </a:br>
            <a:r>
              <a:rPr lang="en-US" sz="2500" dirty="0"/>
              <a:t>(Detroit, MI)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9CB3-6DA4-BE41-811C-08737E856DB8}"/>
              </a:ext>
            </a:extLst>
          </p:cNvPr>
          <p:cNvSpPr txBox="1"/>
          <p:nvPr/>
        </p:nvSpPr>
        <p:spPr>
          <a:xfrm>
            <a:off x="1494359" y="6441783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Food Plus Detroit</a:t>
            </a:r>
          </a:p>
        </p:txBody>
      </p:sp>
    </p:spTree>
    <p:extLst>
      <p:ext uri="{BB962C8B-B14F-4D97-AF65-F5344CB8AC3E}">
        <p14:creationId xmlns:p14="http://schemas.microsoft.com/office/powerpoint/2010/main" val="3760873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74" y="551750"/>
            <a:ext cx="6120662" cy="58728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300" b="1" dirty="0"/>
              <a:t>Partners?</a:t>
            </a:r>
          </a:p>
          <a:p>
            <a:r>
              <a:rPr lang="en-US" sz="2300" dirty="0" err="1"/>
              <a:t>FoodPLUS</a:t>
            </a:r>
            <a:r>
              <a:rPr lang="en-US" sz="2300" dirty="0"/>
              <a:t> Detroit – Renee V. Wallace</a:t>
            </a:r>
          </a:p>
          <a:p>
            <a:pPr lvl="2"/>
            <a:r>
              <a:rPr lang="en-US" sz="2300" dirty="0"/>
              <a:t>Key community composting collaborator</a:t>
            </a:r>
          </a:p>
          <a:p>
            <a:pPr lvl="2"/>
            <a:r>
              <a:rPr lang="en-US" sz="2300" dirty="0"/>
              <a:t>Program development &amp; implementation</a:t>
            </a:r>
          </a:p>
          <a:p>
            <a:pPr lvl="2"/>
            <a:r>
              <a:rPr lang="en-US" sz="2300" dirty="0"/>
              <a:t>Education, advocacy, networking</a:t>
            </a:r>
          </a:p>
          <a:p>
            <a:pPr lvl="2"/>
            <a:r>
              <a:rPr lang="en-US" sz="2300" dirty="0"/>
              <a:t>Catalyst &amp; thought partner </a:t>
            </a:r>
          </a:p>
          <a:p>
            <a:r>
              <a:rPr lang="en-US" sz="2300" dirty="0"/>
              <a:t>East Side Community Network</a:t>
            </a:r>
          </a:p>
          <a:p>
            <a:pPr lvl="2"/>
            <a:r>
              <a:rPr lang="en-US" sz="2300" dirty="0"/>
              <a:t>Community development non-profit since 1970’s</a:t>
            </a:r>
          </a:p>
          <a:p>
            <a:pPr lvl="2"/>
            <a:r>
              <a:rPr lang="en-US" sz="2300" dirty="0"/>
              <a:t>Partners w/ 12 Resilience Hubs to provide resources to community (food, mental health, </a:t>
            </a:r>
            <a:r>
              <a:rPr lang="en-US" sz="2300" dirty="0" err="1"/>
              <a:t>etc</a:t>
            </a:r>
            <a:r>
              <a:rPr lang="en-US" sz="2300" dirty="0"/>
              <a:t>)</a:t>
            </a:r>
          </a:p>
          <a:p>
            <a:r>
              <a:rPr lang="en-US" sz="2300" dirty="0"/>
              <a:t>Keep Growing Detroit</a:t>
            </a:r>
          </a:p>
          <a:p>
            <a:pPr lvl="1"/>
            <a:r>
              <a:rPr lang="en-US" sz="2300" dirty="0"/>
              <a:t>Food Sovereignty</a:t>
            </a:r>
          </a:p>
          <a:p>
            <a:pPr lvl="1"/>
            <a:r>
              <a:rPr lang="en-US" sz="2300" dirty="0"/>
              <a:t>Seed through harvest &amp; distribution</a:t>
            </a:r>
          </a:p>
          <a:p>
            <a:r>
              <a:rPr lang="en-US" sz="2300" dirty="0"/>
              <a:t>Wayne State University</a:t>
            </a:r>
          </a:p>
        </p:txBody>
      </p:sp>
      <p:pic>
        <p:nvPicPr>
          <p:cNvPr id="4" name="Picture 3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184FB596-36C3-1342-9543-5E3F40DFA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5738" y="203320"/>
            <a:ext cx="8685212" cy="6513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B5AFD-96B5-B24B-BD87-3FAAD631ABFD}"/>
              </a:ext>
            </a:extLst>
          </p:cNvPr>
          <p:cNvSpPr txBox="1"/>
          <p:nvPr/>
        </p:nvSpPr>
        <p:spPr>
          <a:xfrm>
            <a:off x="3708605" y="6424551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Food Plus Detroit</a:t>
            </a:r>
          </a:p>
        </p:txBody>
      </p:sp>
    </p:spTree>
    <p:extLst>
      <p:ext uri="{BB962C8B-B14F-4D97-AF65-F5344CB8AC3E}">
        <p14:creationId xmlns:p14="http://schemas.microsoft.com/office/powerpoint/2010/main" val="550757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everal images of people walking around&#10;&#10;Description automatically generated">
            <a:extLst>
              <a:ext uri="{FF2B5EF4-FFF2-40B4-BE49-F238E27FC236}">
                <a16:creationId xmlns:a16="http://schemas.microsoft.com/office/drawing/2014/main" id="{6560BE11-D718-744E-ADBB-5E72601EE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FC8FA-D851-B349-802E-6076D7AC1089}"/>
              </a:ext>
            </a:extLst>
          </p:cNvPr>
          <p:cNvSpPr txBox="1"/>
          <p:nvPr/>
        </p:nvSpPr>
        <p:spPr>
          <a:xfrm>
            <a:off x="2946641" y="6423854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Food Plus Detroit</a:t>
            </a:r>
          </a:p>
        </p:txBody>
      </p:sp>
    </p:spTree>
    <p:extLst>
      <p:ext uri="{BB962C8B-B14F-4D97-AF65-F5344CB8AC3E}">
        <p14:creationId xmlns:p14="http://schemas.microsoft.com/office/powerpoint/2010/main" val="3775183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arden with plants and a truck parked in the background&#10;&#10;Description automatically generated">
            <a:extLst>
              <a:ext uri="{FF2B5EF4-FFF2-40B4-BE49-F238E27FC236}">
                <a16:creationId xmlns:a16="http://schemas.microsoft.com/office/drawing/2014/main" id="{D76718D3-DBAC-6F46-A337-AEBBA55EB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-233067"/>
            <a:ext cx="12191980" cy="45577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28" y="4530632"/>
            <a:ext cx="5397723" cy="1922017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Where?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17 Adjacent properties that make up just over an acre of vacant land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+2 Properties with buildings including Mark’s Home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Residential neighborhood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783051-0D7F-5F47-B238-D92478B82BE5}"/>
              </a:ext>
            </a:extLst>
          </p:cNvPr>
          <p:cNvSpPr txBox="1">
            <a:spLocks/>
          </p:cNvSpPr>
          <p:nvPr/>
        </p:nvSpPr>
        <p:spPr>
          <a:xfrm>
            <a:off x="5869461" y="4481210"/>
            <a:ext cx="5943600" cy="1615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dirty="0"/>
              <a:t>When?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Founded 2008?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Unofficially composting neighborhood organic materials since then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Officially composting community food scraps since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C0E3A-4E12-D744-B3D6-B674FFA9AB30}"/>
              </a:ext>
            </a:extLst>
          </p:cNvPr>
          <p:cNvSpPr txBox="1"/>
          <p:nvPr/>
        </p:nvSpPr>
        <p:spPr>
          <a:xfrm>
            <a:off x="8827483" y="4365561"/>
            <a:ext cx="31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Georgia St Community Collective</a:t>
            </a:r>
          </a:p>
        </p:txBody>
      </p:sp>
    </p:spTree>
    <p:extLst>
      <p:ext uri="{BB962C8B-B14F-4D97-AF65-F5344CB8AC3E}">
        <p14:creationId xmlns:p14="http://schemas.microsoft.com/office/powerpoint/2010/main" val="659263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791" y="717678"/>
            <a:ext cx="4361693" cy="409651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What?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Started composting with on the ground/pallet system</a:t>
            </a:r>
          </a:p>
          <a:p>
            <a:pPr>
              <a:lnSpc>
                <a:spcPct val="110000"/>
              </a:lnSpc>
            </a:pPr>
            <a:r>
              <a:rPr lang="en-US" dirty="0"/>
              <a:t>Food Scraps from Wayne State University 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Dining halls and campus restaurants – delivers material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Provides volunteers, leaves, woodchips, &amp; machinery</a:t>
            </a:r>
          </a:p>
          <a:p>
            <a:pPr>
              <a:lnSpc>
                <a:spcPct val="110000"/>
              </a:lnSpc>
            </a:pPr>
            <a:r>
              <a:rPr lang="en-US" dirty="0"/>
              <a:t>Community drop-off at the farm</a:t>
            </a:r>
          </a:p>
          <a:p>
            <a:pPr>
              <a:lnSpc>
                <a:spcPct val="110000"/>
              </a:lnSpc>
            </a:pPr>
            <a:r>
              <a:rPr lang="en-US" dirty="0"/>
              <a:t>~0.25 Ton/Week</a:t>
            </a:r>
          </a:p>
        </p:txBody>
      </p:sp>
      <p:pic>
        <p:nvPicPr>
          <p:cNvPr id="8" name="Picture 7" descr="A poster for a composting event&#10;&#10;Description automatically generated">
            <a:extLst>
              <a:ext uri="{FF2B5EF4-FFF2-40B4-BE49-F238E27FC236}">
                <a16:creationId xmlns:a16="http://schemas.microsoft.com/office/drawing/2014/main" id="{356DD7B3-0BD9-3B46-BD66-E34D9F5703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" y="0"/>
            <a:ext cx="6858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091733-6544-BB47-80F2-84F2B9173E92}"/>
              </a:ext>
            </a:extLst>
          </p:cNvPr>
          <p:cNvSpPr txBox="1"/>
          <p:nvPr/>
        </p:nvSpPr>
        <p:spPr>
          <a:xfrm>
            <a:off x="7016618" y="6509285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Food Plus Detroit</a:t>
            </a:r>
          </a:p>
        </p:txBody>
      </p:sp>
    </p:spTree>
    <p:extLst>
      <p:ext uri="{BB962C8B-B14F-4D97-AF65-F5344CB8AC3E}">
        <p14:creationId xmlns:p14="http://schemas.microsoft.com/office/powerpoint/2010/main" val="422124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5FCA38-32CD-5920-CA77-9AFC140E7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ckyard with a wood shed and a fence&#10;&#10;Description automatically generated with medium confidence">
            <a:extLst>
              <a:ext uri="{FF2B5EF4-FFF2-40B4-BE49-F238E27FC236}">
                <a16:creationId xmlns:a16="http://schemas.microsoft.com/office/drawing/2014/main" id="{33903C63-F66F-1547-A5D9-7A9A07076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"/>
            <a:ext cx="6071587" cy="3429000"/>
          </a:xfrm>
          <a:prstGeom prst="rect">
            <a:avLst/>
          </a:prstGeom>
        </p:spPr>
      </p:pic>
      <p:pic>
        <p:nvPicPr>
          <p:cNvPr id="7" name="Picture 6" descr="A chicken coops on a sidewalk&#10;&#10;Description automatically generated">
            <a:extLst>
              <a:ext uri="{FF2B5EF4-FFF2-40B4-BE49-F238E27FC236}">
                <a16:creationId xmlns:a16="http://schemas.microsoft.com/office/drawing/2014/main" id="{263EF817-CFA1-D744-B41E-F6E0DAC7E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607" y="-1"/>
            <a:ext cx="6157968" cy="79427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24" y="3760975"/>
            <a:ext cx="5688283" cy="240883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What?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Compost Knox Bins</a:t>
            </a:r>
          </a:p>
          <a:p>
            <a:pPr>
              <a:lnSpc>
                <a:spcPct val="110000"/>
              </a:lnSpc>
            </a:pPr>
            <a:r>
              <a:rPr lang="en-US" dirty="0"/>
              <a:t>Adding solar powered O2 compost ASP to Knox bins</a:t>
            </a:r>
          </a:p>
          <a:p>
            <a:pPr>
              <a:lnSpc>
                <a:spcPct val="110000"/>
              </a:lnSpc>
            </a:pPr>
            <a:r>
              <a:rPr lang="en-US" dirty="0"/>
              <a:t>Small tractor with capacity to access bins</a:t>
            </a:r>
          </a:p>
          <a:p>
            <a:pPr>
              <a:lnSpc>
                <a:spcPct val="110000"/>
              </a:lnSpc>
            </a:pPr>
            <a:r>
              <a:rPr lang="en-US" dirty="0"/>
              <a:t>Mostly hand powered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4CC1C-E4C7-8F4E-AB95-B77365F06A34}"/>
              </a:ext>
            </a:extLst>
          </p:cNvPr>
          <p:cNvSpPr txBox="1"/>
          <p:nvPr/>
        </p:nvSpPr>
        <p:spPr>
          <a:xfrm>
            <a:off x="2999955" y="6545143"/>
            <a:ext cx="318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Georgia St Community Collective</a:t>
            </a:r>
          </a:p>
        </p:txBody>
      </p:sp>
    </p:spTree>
    <p:extLst>
      <p:ext uri="{BB962C8B-B14F-4D97-AF65-F5344CB8AC3E}">
        <p14:creationId xmlns:p14="http://schemas.microsoft.com/office/powerpoint/2010/main" val="1780788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working in a yard&#10;&#10;Description automatically generated">
            <a:extLst>
              <a:ext uri="{FF2B5EF4-FFF2-40B4-BE49-F238E27FC236}">
                <a16:creationId xmlns:a16="http://schemas.microsoft.com/office/drawing/2014/main" id="{878CEE68-FA83-2D42-A2CD-EF442B4345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82" y="251011"/>
            <a:ext cx="5145741" cy="642668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How?</a:t>
            </a:r>
          </a:p>
          <a:p>
            <a:pPr>
              <a:lnSpc>
                <a:spcPct val="110000"/>
              </a:lnSpc>
            </a:pPr>
            <a:r>
              <a:rPr lang="en-US" dirty="0"/>
              <a:t>Mark makes compost and grows food with it to share with his community!!!</a:t>
            </a:r>
          </a:p>
          <a:p>
            <a:pPr>
              <a:lnSpc>
                <a:spcPct val="110000"/>
              </a:lnSpc>
            </a:pPr>
            <a:r>
              <a:rPr lang="en-US" dirty="0"/>
              <a:t>Volunteers</a:t>
            </a:r>
          </a:p>
          <a:p>
            <a:pPr>
              <a:lnSpc>
                <a:spcPct val="110000"/>
              </a:lnSpc>
            </a:pPr>
            <a:r>
              <a:rPr lang="en-US" dirty="0"/>
              <a:t>Grants ~40%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NRCS Conservation Programs – EQIP – Cost share’s practices such as compost making/use, mulch, no till, rainwater (year 3 of 5)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Robert Wood Johnson Foundation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EGLE (Michigan Department of Environmental, Great Lakes, &amp; Energy)</a:t>
            </a:r>
          </a:p>
          <a:p>
            <a:pPr>
              <a:lnSpc>
                <a:spcPct val="110000"/>
              </a:lnSpc>
            </a:pPr>
            <a:r>
              <a:rPr lang="en-US" dirty="0"/>
              <a:t>Donations ~50%</a:t>
            </a:r>
          </a:p>
          <a:p>
            <a:pPr>
              <a:lnSpc>
                <a:spcPct val="110000"/>
              </a:lnSpc>
            </a:pPr>
            <a:r>
              <a:rPr lang="en-US" dirty="0"/>
              <a:t>Fiscal sponsorship 10%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A8491-D980-3E44-BB4A-518C7EACBB38}"/>
              </a:ext>
            </a:extLst>
          </p:cNvPr>
          <p:cNvSpPr txBox="1"/>
          <p:nvPr/>
        </p:nvSpPr>
        <p:spPr>
          <a:xfrm>
            <a:off x="7016618" y="6509285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Food Plus Detroit</a:t>
            </a:r>
          </a:p>
        </p:txBody>
      </p:sp>
    </p:spTree>
    <p:extLst>
      <p:ext uri="{BB962C8B-B14F-4D97-AF65-F5344CB8AC3E}">
        <p14:creationId xmlns:p14="http://schemas.microsoft.com/office/powerpoint/2010/main" val="94086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A2A6EE-A9CA-D940-BA1C-B9375D099218}"/>
              </a:ext>
            </a:extLst>
          </p:cNvPr>
          <p:cNvSpPr txBox="1"/>
          <p:nvPr/>
        </p:nvSpPr>
        <p:spPr>
          <a:xfrm>
            <a:off x="876300" y="1429372"/>
            <a:ext cx="106451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sz="3200" dirty="0">
                <a:solidFill>
                  <a:srgbClr val="000000"/>
                </a:solidFill>
                <a:effectLst/>
                <a:latin typeface="Helvetica" pitchFamily="2" charset="0"/>
              </a:rPr>
              <a:t>One of the community composting movement’s greatest strengths is that it doesn’t fit into one mold. 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Helvetica" pitchFamily="2" charset="0"/>
              </a:rPr>
              <a:t>Yet there is a collective identity that’s been coalescing for some time now.”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Helvetica" pitchFamily="2" charset="0"/>
            </a:endParaRPr>
          </a:p>
          <a:p>
            <a:pPr algn="r"/>
            <a:r>
              <a:rPr lang="en-US" sz="2000" dirty="0">
                <a:solidFill>
                  <a:srgbClr val="000000"/>
                </a:solidFill>
                <a:effectLst/>
                <a:latin typeface="Helvetica" pitchFamily="2" charset="0"/>
              </a:rPr>
              <a:t>Nora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Helvetica" pitchFamily="2" charset="0"/>
              </a:rPr>
              <a:t>Goldstien</a:t>
            </a:r>
            <a:endParaRPr lang="en-US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93A94-762C-5441-9841-F4C69EC3EE6C}"/>
              </a:ext>
            </a:extLst>
          </p:cNvPr>
          <p:cNvSpPr txBox="1"/>
          <p:nvPr/>
        </p:nvSpPr>
        <p:spPr>
          <a:xfrm>
            <a:off x="5346545" y="5934670"/>
            <a:ext cx="684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Nora Goldstein, editor of </a:t>
            </a:r>
            <a:r>
              <a:rPr lang="en-US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BioCycle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magazine, email to the author, January 5, 2018. (Community-Scale Composting Systems, 2019)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899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C63877E1-D46F-3340-BE17-D32A748B8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56" y="-83120"/>
            <a:ext cx="10375418" cy="62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2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97" y="373619"/>
            <a:ext cx="6275041" cy="6235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Why?</a:t>
            </a:r>
          </a:p>
          <a:p>
            <a:r>
              <a:rPr lang="en-US" sz="1800" dirty="0"/>
              <a:t>Community has food insecurity</a:t>
            </a:r>
          </a:p>
          <a:p>
            <a:pPr lvl="2"/>
            <a:r>
              <a:rPr lang="en-US" sz="1800" dirty="0"/>
              <a:t>Farm grows and picks fresh healthy produce</a:t>
            </a:r>
          </a:p>
          <a:p>
            <a:pPr lvl="2"/>
            <a:r>
              <a:rPr lang="en-US" sz="1800" dirty="0"/>
              <a:t>People come to get it at community fridge and farm stand</a:t>
            </a:r>
          </a:p>
          <a:p>
            <a:r>
              <a:rPr lang="en-US" sz="1800" dirty="0"/>
              <a:t>Food insecurity is increasing crisis in shutdown</a:t>
            </a:r>
          </a:p>
          <a:p>
            <a:pPr lvl="2"/>
            <a:r>
              <a:rPr lang="en-US" sz="1800" dirty="0"/>
              <a:t>Make Food Not Waste - Upcycled rescued foods cooked by chefs</a:t>
            </a:r>
          </a:p>
          <a:p>
            <a:pPr lvl="2"/>
            <a:r>
              <a:rPr lang="en-US" sz="1800" dirty="0"/>
              <a:t>Adding two days of meal distribution in fridges</a:t>
            </a:r>
          </a:p>
          <a:p>
            <a:r>
              <a:rPr lang="en-US" sz="1800" dirty="0"/>
              <a:t>Nutrient Cycle/Soil Sovereignty</a:t>
            </a:r>
          </a:p>
          <a:p>
            <a:r>
              <a:rPr lang="en-US" sz="1800" dirty="0"/>
              <a:t>Development of replicable model</a:t>
            </a:r>
          </a:p>
          <a:p>
            <a:r>
              <a:rPr lang="en-US" sz="1800" dirty="0"/>
              <a:t>Being a resource to implement composting and other resiliency models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FD56C-5851-864C-A8EE-50AAC3F02AAC}"/>
              </a:ext>
            </a:extLst>
          </p:cNvPr>
          <p:cNvSpPr txBox="1"/>
          <p:nvPr/>
        </p:nvSpPr>
        <p:spPr>
          <a:xfrm>
            <a:off x="8481401" y="2933735"/>
            <a:ext cx="226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 the Farm’s Community</a:t>
            </a:r>
          </a:p>
        </p:txBody>
      </p:sp>
      <p:pic>
        <p:nvPicPr>
          <p:cNvPr id="13" name="Picture 1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932957F-FB36-B142-8EDC-B60085F71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824" y="3597995"/>
            <a:ext cx="3030415" cy="3030415"/>
          </a:xfrm>
          <a:prstGeom prst="rect">
            <a:avLst/>
          </a:prstGeom>
        </p:spPr>
      </p:pic>
      <p:pic>
        <p:nvPicPr>
          <p:cNvPr id="4" name="Picture 3" descr="A close-up of a person holding dirt&#10;&#10;Description automatically generated">
            <a:extLst>
              <a:ext uri="{FF2B5EF4-FFF2-40B4-BE49-F238E27FC236}">
                <a16:creationId xmlns:a16="http://schemas.microsoft.com/office/drawing/2014/main" id="{F90DED2E-E8D8-404E-8FB3-088CCE73E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4"/>
          <a:stretch/>
        </p:blipFill>
        <p:spPr>
          <a:xfrm>
            <a:off x="6916809" y="-10327"/>
            <a:ext cx="5275192" cy="2771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535FF-5FC8-FF43-B1E2-B66A491791DE}"/>
              </a:ext>
            </a:extLst>
          </p:cNvPr>
          <p:cNvSpPr txBox="1"/>
          <p:nvPr/>
        </p:nvSpPr>
        <p:spPr>
          <a:xfrm>
            <a:off x="5211116" y="6470710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Food Plus Detroit</a:t>
            </a:r>
          </a:p>
        </p:txBody>
      </p:sp>
    </p:spTree>
    <p:extLst>
      <p:ext uri="{BB962C8B-B14F-4D97-AF65-F5344CB8AC3E}">
        <p14:creationId xmlns:p14="http://schemas.microsoft.com/office/powerpoint/2010/main" val="2178972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7E517-09C7-5644-B66B-1A2F5D00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50832"/>
            <a:ext cx="4361686" cy="1413376"/>
          </a:xfrm>
        </p:spPr>
        <p:txBody>
          <a:bodyPr anchor="b">
            <a:normAutofit/>
          </a:bodyPr>
          <a:lstStyle/>
          <a:p>
            <a:r>
              <a:rPr lang="en-US" sz="2800" dirty="0"/>
              <a:t>Village of Rhinebeck &amp; Ellerslie Stables</a:t>
            </a:r>
            <a:br>
              <a:rPr lang="en-US" sz="2800" dirty="0"/>
            </a:br>
            <a:r>
              <a:rPr lang="en-US" sz="2800" dirty="0"/>
              <a:t>(Rhinebeck, NY)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818404"/>
            <a:ext cx="5098750" cy="478876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Who?</a:t>
            </a:r>
          </a:p>
          <a:p>
            <a:pPr>
              <a:lnSpc>
                <a:spcPct val="110000"/>
              </a:lnSpc>
            </a:pPr>
            <a:r>
              <a:rPr lang="en-US" dirty="0"/>
              <a:t>Village of Rhinebeck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Vanessa </a:t>
            </a:r>
            <a:r>
              <a:rPr lang="en-US" sz="2000" dirty="0" err="1"/>
              <a:t>Bertozzi</a:t>
            </a:r>
            <a:r>
              <a:rPr lang="en-US" sz="2000" dirty="0"/>
              <a:t> – Village Trustee, Climate Smart Task Force Coordinator</a:t>
            </a:r>
          </a:p>
          <a:p>
            <a:pPr>
              <a:lnSpc>
                <a:spcPct val="110000"/>
              </a:lnSpc>
            </a:pPr>
            <a:r>
              <a:rPr lang="en-US" dirty="0"/>
              <a:t>Ellerslie Stables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Michael DeCola - Owner, Operator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Partners</a:t>
            </a:r>
          </a:p>
          <a:p>
            <a:pPr>
              <a:lnSpc>
                <a:spcPct val="110000"/>
              </a:lnSpc>
            </a:pPr>
            <a:r>
              <a:rPr lang="en-US" dirty="0"/>
              <a:t>Outreach partners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Town of Rhinebeck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Local Businesses</a:t>
            </a:r>
          </a:p>
        </p:txBody>
      </p:sp>
      <p:pic>
        <p:nvPicPr>
          <p:cNvPr id="9" name="Picture 8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B1DC5DB1-963E-B844-A2AB-BB00EB4FAF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12" y="-1"/>
            <a:ext cx="6014780" cy="6858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D85E7B-85C7-6D48-B484-9C9991E94D7C}"/>
              </a:ext>
            </a:extLst>
          </p:cNvPr>
          <p:cNvSpPr txBox="1"/>
          <p:nvPr/>
        </p:nvSpPr>
        <p:spPr>
          <a:xfrm>
            <a:off x="3254240" y="6601086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Village of Rhinebeck Compost</a:t>
            </a:r>
          </a:p>
        </p:txBody>
      </p:sp>
    </p:spTree>
    <p:extLst>
      <p:ext uri="{BB962C8B-B14F-4D97-AF65-F5344CB8AC3E}">
        <p14:creationId xmlns:p14="http://schemas.microsoft.com/office/powerpoint/2010/main" val="1647451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en dumpster with stickers on top&#10;&#10;Description automatically generated">
            <a:extLst>
              <a:ext uri="{FF2B5EF4-FFF2-40B4-BE49-F238E27FC236}">
                <a16:creationId xmlns:a16="http://schemas.microsoft.com/office/drawing/2014/main" id="{A877CFB0-F1D4-804B-BD38-F18940563B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07" y="633046"/>
            <a:ext cx="4361693" cy="567631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Where?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Drop-off in Village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Composting on farm/stables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Existing horse manure composting bays</a:t>
            </a:r>
            <a:endParaRPr lang="en-US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When?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Pilot food scrap collection 2023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Food scrap composting program started in new year 2025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Site improvements made in spring 2025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85981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07" y="474785"/>
            <a:ext cx="4361693" cy="583457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What?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Community drop off in village in roll-off container (no cost) hauled by farm 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Residents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Farmers Market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Aerated static pile compost system added to existing bays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Also added asphalt mixing and finishing areas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5" name="Picture 4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DE05346F-B6D2-4149-928F-F51BF13BE4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7282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46BE25-4CC5-F94D-B35D-7F8DC1CFFB65}"/>
              </a:ext>
            </a:extLst>
          </p:cNvPr>
          <p:cNvSpPr txBox="1"/>
          <p:nvPr/>
        </p:nvSpPr>
        <p:spPr>
          <a:xfrm>
            <a:off x="6122942" y="6601086"/>
            <a:ext cx="288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Village of Rhinebeck Compost</a:t>
            </a:r>
          </a:p>
        </p:txBody>
      </p:sp>
    </p:spTree>
    <p:extLst>
      <p:ext uri="{BB962C8B-B14F-4D97-AF65-F5344CB8AC3E}">
        <p14:creationId xmlns:p14="http://schemas.microsoft.com/office/powerpoint/2010/main" val="3326282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le of dirt with machinery in the background&#10;&#10;Description automatically generated">
            <a:extLst>
              <a:ext uri="{FF2B5EF4-FFF2-40B4-BE49-F238E27FC236}">
                <a16:creationId xmlns:a16="http://schemas.microsoft.com/office/drawing/2014/main" id="{6C29B930-C5EC-694B-9F48-302B73EAD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07" y="474785"/>
            <a:ext cx="4907628" cy="656486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What?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sz="2400" dirty="0"/>
              <a:t>Excavator main tool for material management, but also: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Bobcat, screener, bagger, manure spreader, wash system, and dumpster/roll-off truck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Electrical and water installed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Upgraded access roads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2-3 yards/week food scraps currently (1-1.5 Tons)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Capacity for at least 8 Tons/Week of food scraps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69000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62088-AF58-9142-96EA-C108B7BD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3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5BAA8-F9AF-6F4C-A3C6-6A35E5CA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8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7140" y="110167"/>
            <a:ext cx="5068992" cy="663766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How?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2023 Pilot Food Scrap Drop-Off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Village Highway Department site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$100,000 Grant Hudson Valley Partners for Climate Action – had to be given back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$200,000 Village applied for NY DEC food scraps recycling grant</a:t>
            </a:r>
          </a:p>
          <a:p>
            <a:pPr lvl="3">
              <a:lnSpc>
                <a:spcPct val="110000"/>
              </a:lnSpc>
            </a:pPr>
            <a:r>
              <a:rPr lang="en-US" sz="2400" dirty="0"/>
              <a:t>Reimbursement</a:t>
            </a:r>
          </a:p>
          <a:p>
            <a:pPr lvl="3">
              <a:lnSpc>
                <a:spcPct val="110000"/>
              </a:lnSpc>
            </a:pPr>
            <a:r>
              <a:rPr lang="en-US" sz="2400" dirty="0"/>
              <a:t>25% match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Neighbors &amp; Town fought original site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Stables expressed interest in being an alternative processing partner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Significant existing farm resources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Protections in State code for composting on a farm</a:t>
            </a:r>
          </a:p>
        </p:txBody>
      </p:sp>
      <p:pic>
        <p:nvPicPr>
          <p:cNvPr id="4" name="Picture 3" descr="A dump truck with a green container&#10;&#10;Description automatically generated">
            <a:extLst>
              <a:ext uri="{FF2B5EF4-FFF2-40B4-BE49-F238E27FC236}">
                <a16:creationId xmlns:a16="http://schemas.microsoft.com/office/drawing/2014/main" id="{D0F8670A-52E1-6C47-A11B-3B64217F7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4706" y="1"/>
            <a:ext cx="831993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EF854-7664-B546-A326-5E0EA32B7EF7}"/>
              </a:ext>
            </a:extLst>
          </p:cNvPr>
          <p:cNvSpPr txBox="1"/>
          <p:nvPr/>
        </p:nvSpPr>
        <p:spPr>
          <a:xfrm>
            <a:off x="58269" y="6416951"/>
            <a:ext cx="6822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Credit: Emily Sachar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92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422031"/>
            <a:ext cx="5217458" cy="621185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How?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State allowed reallocation of grant to go to processing contractor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Bidding process for Contracting Services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25% grant match provided by farm in services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Grant used to set farm up with infrastructure &amp; implement drop-off program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Contractor/Vendor agreement –  7 years – useful life of ASP equipment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Does hauling – no tipping fee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Maintenance of equipment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Purchased systems and site improvements for farm – added significant capacity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Up to 10 yards/Week for 7 years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pic>
        <p:nvPicPr>
          <p:cNvPr id="4" name="Picture 3" descr="A concrete wall with tools and equipment&#10;&#10;Description automatically generated">
            <a:extLst>
              <a:ext uri="{FF2B5EF4-FFF2-40B4-BE49-F238E27FC236}">
                <a16:creationId xmlns:a16="http://schemas.microsoft.com/office/drawing/2014/main" id="{B66CD41A-021B-4843-9B01-D2C04C0D4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5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0A7190-01C3-EB5F-290B-2565AB617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1E34E-8080-FD42-B791-069ED3DD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375" y="1311217"/>
            <a:ext cx="4175184" cy="2484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Food scraps are unifying element, we all eat…</a:t>
            </a:r>
            <a:br>
              <a:rPr lang="en-US" sz="3400" dirty="0"/>
            </a:br>
            <a:endParaRPr lang="en-US" sz="3400" dirty="0"/>
          </a:p>
        </p:txBody>
      </p:sp>
      <p:pic>
        <p:nvPicPr>
          <p:cNvPr id="6" name="Content Placeholder 5" descr="A diagram of a diagram&#10;&#10;Description automatically generated">
            <a:extLst>
              <a:ext uri="{FF2B5EF4-FFF2-40B4-BE49-F238E27FC236}">
                <a16:creationId xmlns:a16="http://schemas.microsoft.com/office/drawing/2014/main" id="{ADCB3DEB-71EC-6947-A189-5548C4020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2" y="1"/>
            <a:ext cx="6085094" cy="6723862"/>
          </a:xfrm>
          <a:prstGeom prst="rect">
            <a:avLst/>
          </a:prstGeom>
        </p:spPr>
      </p:pic>
      <p:pic>
        <p:nvPicPr>
          <p:cNvPr id="8" name="Picture 2" descr="Community-scale Composting Systems: A Comprehensive Practical Guide for Closing the Food System Loop and Solving Our Waste Crisis [Book]">
            <a:extLst>
              <a:ext uri="{FF2B5EF4-FFF2-40B4-BE49-F238E27FC236}">
                <a16:creationId xmlns:a16="http://schemas.microsoft.com/office/drawing/2014/main" id="{D3B7DE4C-81D7-D24E-BFE4-D2EBD5CEB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68" t="-700" b="-12746"/>
          <a:stretch/>
        </p:blipFill>
        <p:spPr bwMode="auto">
          <a:xfrm>
            <a:off x="10461356" y="4626557"/>
            <a:ext cx="1428622" cy="19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83E431-AF1C-CE47-B2DF-0D7FBEF98325}"/>
              </a:ext>
            </a:extLst>
          </p:cNvPr>
          <p:cNvSpPr txBox="1"/>
          <p:nvPr/>
        </p:nvSpPr>
        <p:spPr>
          <a:xfrm>
            <a:off x="10941010" y="6416086"/>
            <a:ext cx="701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15</a:t>
            </a:r>
          </a:p>
        </p:txBody>
      </p:sp>
    </p:spTree>
    <p:extLst>
      <p:ext uri="{BB962C8B-B14F-4D97-AF65-F5344CB8AC3E}">
        <p14:creationId xmlns:p14="http://schemas.microsoft.com/office/powerpoint/2010/main" val="168520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2666-A230-4B45-816E-2907782F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1" y="580291"/>
            <a:ext cx="4338918" cy="63116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How?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Compost Facility Registration from NY DEC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Compost Site Technical Assistance through NY Wasted Food Solutions Program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Provided by CET w/ CTS as subcontractor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Site &amp; ASP Design/Parts list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Training – multiple trainings including NY Operator Training &amp; CREF COCT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Staff – Have to manage manure anyway – many farms pay for hauling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Food scraps add time, but it’s relatively efficient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Revenue from compost sales – premium product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Approved for use on organic farms</a:t>
            </a:r>
            <a:endParaRPr lang="en-US" sz="1100" dirty="0"/>
          </a:p>
        </p:txBody>
      </p:sp>
      <p:pic>
        <p:nvPicPr>
          <p:cNvPr id="7" name="Picture 6" descr="A machine next to a trailer&#10;&#10;Description automatically generated">
            <a:extLst>
              <a:ext uri="{FF2B5EF4-FFF2-40B4-BE49-F238E27FC236}">
                <a16:creationId xmlns:a16="http://schemas.microsoft.com/office/drawing/2014/main" id="{BB797C1E-B823-7548-9E4A-046397AB04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82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D18C6C-082E-62FB-C5DD-F60AA039E0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913101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54CB92E-9310-0A4A-99D0-BFAE023E5117}"/>
              </a:ext>
            </a:extLst>
          </p:cNvPr>
          <p:cNvSpPr txBox="1"/>
          <p:nvPr/>
        </p:nvSpPr>
        <p:spPr>
          <a:xfrm>
            <a:off x="528804" y="2998144"/>
            <a:ext cx="3568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Village of Rhinebeck’s </a:t>
            </a:r>
          </a:p>
          <a:p>
            <a:pPr algn="ctr"/>
            <a:r>
              <a:rPr lang="en-US" sz="2400" b="1" dirty="0"/>
              <a:t>Why?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197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3CF00F-82D0-0DBA-75D5-1D01B452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1E25B4-166A-4DCD-B77B-327243F899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772691"/>
              </p:ext>
            </p:extLst>
          </p:nvPr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74456C-0BFA-3C4F-A915-EFCB19079000}"/>
              </a:ext>
            </a:extLst>
          </p:cNvPr>
          <p:cNvSpPr txBox="1"/>
          <p:nvPr/>
        </p:nvSpPr>
        <p:spPr>
          <a:xfrm>
            <a:off x="528804" y="870404"/>
            <a:ext cx="4271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Ellerslie Stable’s Why?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17850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613264"/>
          </a:xfrm>
        </p:spPr>
        <p:txBody>
          <a:bodyPr anchor="b">
            <a:normAutofit/>
          </a:bodyPr>
          <a:lstStyle/>
          <a:p>
            <a:r>
              <a:rPr lang="en-US" sz="3100" b="1" dirty="0"/>
              <a:t>Resources</a:t>
            </a:r>
            <a:endParaRPr lang="en-US" sz="3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62ECE0-C1FA-C441-BAEA-FA12C13F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371600"/>
            <a:ext cx="6035041" cy="493776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 err="1"/>
              <a:t>RecyclingWorks</a:t>
            </a:r>
            <a:r>
              <a:rPr lang="en-US" sz="1800" dirty="0"/>
              <a:t> MA Compost Site Technical Assistance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Institute for Local Self-Reliance (ILSR) Composting for Community &amp; Community Composting Coalition (https://</a:t>
            </a:r>
            <a:r>
              <a:rPr lang="en-US" sz="1800" dirty="0" err="1"/>
              <a:t>ilsr.org</a:t>
            </a:r>
            <a:r>
              <a:rPr lang="en-US" sz="1800" dirty="0"/>
              <a:t>/composting/)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Intensive trainings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Maine Compost School (1 Week)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Compost Research &amp; Education Foundation Compost Operator Certification Training (1 Week)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131° School of Composting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Compost Operator Certificate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Course on Aerated Static Pile Composting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Free Operator Discussion Series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ILSR Compost 101 – relevant to smaller operations</a:t>
            </a:r>
          </a:p>
        </p:txBody>
      </p:sp>
      <p:pic>
        <p:nvPicPr>
          <p:cNvPr id="4" name="Picture 3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02DE03FB-B7DE-6B47-9DB9-E36620637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81200" y="3124570"/>
            <a:ext cx="8229600" cy="51401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4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with black text&#10;&#10;Description automatically generated">
            <a:extLst>
              <a:ext uri="{FF2B5EF4-FFF2-40B4-BE49-F238E27FC236}">
                <a16:creationId xmlns:a16="http://schemas.microsoft.com/office/drawing/2014/main" id="{3D0A979B-B3FC-9C45-9978-1F46C84C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94" y="196850"/>
            <a:ext cx="7353300" cy="6464300"/>
          </a:xfrm>
          <a:prstGeom prst="rect">
            <a:avLst/>
          </a:prstGeom>
        </p:spPr>
      </p:pic>
      <p:pic>
        <p:nvPicPr>
          <p:cNvPr id="5" name="Picture 4" descr="A collage of images of people working in a garden&#10;&#10;Description automatically generated">
            <a:extLst>
              <a:ext uri="{FF2B5EF4-FFF2-40B4-BE49-F238E27FC236}">
                <a16:creationId xmlns:a16="http://schemas.microsoft.com/office/drawing/2014/main" id="{45A27D21-3392-E941-87D6-8C200CC78E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321" y="196850"/>
            <a:ext cx="4513085" cy="3522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115D4-8657-8E4D-B58E-415BE60D73DA}"/>
              </a:ext>
            </a:extLst>
          </p:cNvPr>
          <p:cNvSpPr txBox="1"/>
          <p:nvPr/>
        </p:nvSpPr>
        <p:spPr>
          <a:xfrm>
            <a:off x="8138253" y="3876126"/>
            <a:ext cx="9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 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80C2B9-D78E-E14E-AA10-04992ED60868}"/>
              </a:ext>
            </a:extLst>
          </p:cNvPr>
          <p:cNvSpPr/>
          <p:nvPr/>
        </p:nvSpPr>
        <p:spPr>
          <a:xfrm>
            <a:off x="5452110" y="1518834"/>
            <a:ext cx="1506629" cy="287106"/>
          </a:xfrm>
          <a:prstGeom prst="rect">
            <a:avLst/>
          </a:prstGeom>
          <a:solidFill>
            <a:srgbClr val="169C9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2D14D-2156-B948-955E-48F2E1CEC718}"/>
              </a:ext>
            </a:extLst>
          </p:cNvPr>
          <p:cNvSpPr/>
          <p:nvPr/>
        </p:nvSpPr>
        <p:spPr>
          <a:xfrm>
            <a:off x="838200" y="1771650"/>
            <a:ext cx="2682240" cy="287106"/>
          </a:xfrm>
          <a:prstGeom prst="rect">
            <a:avLst/>
          </a:prstGeom>
          <a:solidFill>
            <a:srgbClr val="169C9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05A69-3D78-7F42-9EFE-F75245188DEC}"/>
              </a:ext>
            </a:extLst>
          </p:cNvPr>
          <p:cNvSpPr/>
          <p:nvPr/>
        </p:nvSpPr>
        <p:spPr>
          <a:xfrm>
            <a:off x="5795010" y="2104476"/>
            <a:ext cx="1316129" cy="287106"/>
          </a:xfrm>
          <a:prstGeom prst="rect">
            <a:avLst/>
          </a:prstGeom>
          <a:solidFill>
            <a:srgbClr val="169C9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8E80C-222A-E540-8543-AB9D35E42AE4}"/>
              </a:ext>
            </a:extLst>
          </p:cNvPr>
          <p:cNvSpPr/>
          <p:nvPr/>
        </p:nvSpPr>
        <p:spPr>
          <a:xfrm>
            <a:off x="827017" y="2371434"/>
            <a:ext cx="510293" cy="287106"/>
          </a:xfrm>
          <a:prstGeom prst="rect">
            <a:avLst/>
          </a:prstGeom>
          <a:solidFill>
            <a:srgbClr val="169C9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357306-98BC-2D44-8E98-55561FB189BC}"/>
              </a:ext>
            </a:extLst>
          </p:cNvPr>
          <p:cNvSpPr/>
          <p:nvPr/>
        </p:nvSpPr>
        <p:spPr>
          <a:xfrm>
            <a:off x="827017" y="3262587"/>
            <a:ext cx="2887733" cy="287106"/>
          </a:xfrm>
          <a:prstGeom prst="rect">
            <a:avLst/>
          </a:prstGeom>
          <a:solidFill>
            <a:srgbClr val="169C9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0F353E-2F7F-4A4F-B530-D6B00765A636}"/>
              </a:ext>
            </a:extLst>
          </p:cNvPr>
          <p:cNvSpPr/>
          <p:nvPr/>
        </p:nvSpPr>
        <p:spPr>
          <a:xfrm>
            <a:off x="2133600" y="4404360"/>
            <a:ext cx="3421380" cy="287106"/>
          </a:xfrm>
          <a:prstGeom prst="rect">
            <a:avLst/>
          </a:prstGeom>
          <a:solidFill>
            <a:srgbClr val="169C9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6378349A-761D-7844-B8C8-599A7420E3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150" y="3724894"/>
            <a:ext cx="2936255" cy="29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2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731FD-3645-B544-BAE9-17E4EC81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pPr lvl="0"/>
            <a:r>
              <a:rPr lang="en-US" sz="4000"/>
              <a:t>Why do people develop community composting operations?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C2DE4B-72C4-29D9-5E1F-F8F1399F9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444450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025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7" name="Picture 6" descr="A person with a mustache and glasses&#10;&#10;Description automatically generated">
            <a:extLst>
              <a:ext uri="{FF2B5EF4-FFF2-40B4-BE49-F238E27FC236}">
                <a16:creationId xmlns:a16="http://schemas.microsoft.com/office/drawing/2014/main" id="{31048CB5-0B6C-6B41-80EC-6CC707FD63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4416"/>
            <a:ext cx="12191999" cy="1243584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7C4D9-8EBD-4041-BC7B-0ABA1DEA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768969"/>
            <a:ext cx="8183880" cy="960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My Composting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641AF-3B2E-3C4C-BCEB-F77D9051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777" y="5744563"/>
            <a:ext cx="6003424" cy="955994"/>
          </a:xfrm>
          <a:solidFill>
            <a:srgbClr val="F1F1F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50% of world’s food is supplied with synthetic nitrogen produced via the Haber-Bosch Process</a:t>
            </a:r>
          </a:p>
        </p:txBody>
      </p:sp>
    </p:spTree>
    <p:extLst>
      <p:ext uri="{BB962C8B-B14F-4D97-AF65-F5344CB8AC3E}">
        <p14:creationId xmlns:p14="http://schemas.microsoft.com/office/powerpoint/2010/main" val="3158045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18939</TotalTime>
  <Words>2328</Words>
  <Application>Microsoft Office PowerPoint</Application>
  <PresentationFormat>Widescreen</PresentationFormat>
  <Paragraphs>409</Paragraphs>
  <Slides>63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American Typewriter</vt:lpstr>
      <vt:lpstr>Arial</vt:lpstr>
      <vt:lpstr>Calibri</vt:lpstr>
      <vt:lpstr>Franklin Gothic Medium</vt:lpstr>
      <vt:lpstr>Georgia</vt:lpstr>
      <vt:lpstr>Helvetica</vt:lpstr>
      <vt:lpstr>Neue Haas Grotesk Text Pro</vt:lpstr>
      <vt:lpstr>VanillaVTI</vt:lpstr>
      <vt:lpstr>Community-Scale Composting</vt:lpstr>
      <vt:lpstr>I wrote a book…</vt:lpstr>
      <vt:lpstr>What are we talking about today?</vt:lpstr>
      <vt:lpstr>PowerPoint Presentation</vt:lpstr>
      <vt:lpstr>PowerPoint Presentation</vt:lpstr>
      <vt:lpstr>Food scraps are unifying element, we all eat… </vt:lpstr>
      <vt:lpstr>PowerPoint Presentation</vt:lpstr>
      <vt:lpstr>Why do people develop community composting operations?</vt:lpstr>
      <vt:lpstr>My Composting Why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Notable Qualities of Community Composting</vt:lpstr>
      <vt:lpstr>Who Develops Community-Scale Composting Operations?</vt:lpstr>
      <vt:lpstr>PowerPoint Presentation</vt:lpstr>
      <vt:lpstr>PowerPoint Presentation</vt:lpstr>
      <vt:lpstr>PowerPoint Presentation</vt:lpstr>
      <vt:lpstr>Relationality:  Community composting does not happen in a vacuum…  Partnerships are critical</vt:lpstr>
      <vt:lpstr>Public Sector Partnerships</vt:lpstr>
      <vt:lpstr>How do community composting operations develop?</vt:lpstr>
      <vt:lpstr>A Key Goal is Managed Composting</vt:lpstr>
      <vt:lpstr>What is Managed Composting?</vt:lpstr>
      <vt:lpstr>What is Managed Composting?</vt:lpstr>
      <vt:lpstr>Discover &gt; Define &gt; Design &gt; Develop &gt; Deploy</vt:lpstr>
      <vt:lpstr>PowerPoint Presentation</vt:lpstr>
      <vt:lpstr>Where might systems be developed? </vt:lpstr>
      <vt:lpstr>Where might systems be developed? </vt:lpstr>
      <vt:lpstr>What Are the Economics Here?</vt:lpstr>
      <vt:lpstr>What Are the Economics Here?</vt:lpstr>
      <vt:lpstr>PowerPoint Presentation</vt:lpstr>
      <vt:lpstr>PowerPoint Presentation</vt:lpstr>
      <vt:lpstr>  Pilots</vt:lpstr>
      <vt:lpstr>Are there models we can use a road map?</vt:lpstr>
      <vt:lpstr>Prescott Community Compost (Prescott, AZ)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Georgia Street Community Collective  (Detroit, MI)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Village of Rhinebeck &amp; Ellerslie Stables (Rhinebeck, NY)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Community-Scale Composting</dc:title>
  <dc:creator>James McSweeney</dc:creator>
  <cp:lastModifiedBy>Nancy Cazalis</cp:lastModifiedBy>
  <cp:revision>76</cp:revision>
  <dcterms:created xsi:type="dcterms:W3CDTF">2025-10-16T14:33:13Z</dcterms:created>
  <dcterms:modified xsi:type="dcterms:W3CDTF">2025-12-16T20:09:43Z</dcterms:modified>
</cp:coreProperties>
</file>